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70" r:id="rId5"/>
    <p:sldId id="1319" r:id="rId6"/>
    <p:sldId id="1312" r:id="rId7"/>
    <p:sldId id="1317" r:id="rId8"/>
    <p:sldId id="1318" r:id="rId9"/>
    <p:sldId id="280" r:id="rId10"/>
    <p:sldId id="261" r:id="rId11"/>
    <p:sldId id="286" r:id="rId12"/>
    <p:sldId id="1314" r:id="rId13"/>
    <p:sldId id="1311" r:id="rId14"/>
    <p:sldId id="1313" r:id="rId15"/>
    <p:sldId id="262" r:id="rId16"/>
    <p:sldId id="1315" r:id="rId17"/>
    <p:sldId id="1316" r:id="rId18"/>
    <p:sldId id="1320" r:id="rId19"/>
    <p:sldId id="130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521"/>
    <a:srgbClr val="95B3AC"/>
    <a:srgbClr val="8FAE16"/>
    <a:srgbClr val="BBC01C"/>
    <a:srgbClr val="D5DF25"/>
    <a:srgbClr val="7C8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66"/>
      </p:cViewPr>
      <p:guideLst>
        <p:guide orient="horz" pos="2160"/>
        <p:guide pos="41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95876-4BD8-403B-AB16-ED8ED40BB350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322B0-4340-4527-BA79-DEF64569E9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737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A79A7-0B32-45E3-86F1-7D22613EC8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13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836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830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41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709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105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C4523-8E27-4274-86DC-1B16C7F679C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59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A79A7-0B32-45E3-86F1-7D22613EC84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030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5853-6D4D-4285-9BAE-B3F9C5535A6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91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184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5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95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44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C4523-8E27-4274-86DC-1B16C7F679C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2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1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42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4466D2A-B25D-4495-93D8-AE9644A40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D73B6B7D-1A23-4395-8503-7C704EBFA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EA76902-0BF3-4A14-B608-CC5E0C1B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5E926A9-6E10-47A6-8C7F-D85AF8DB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77080D2-CB7B-40A6-978D-27E4EFA2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6E0B655-47A0-4EB6-AB29-D5EE4B8B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0A78368-0AB1-42FA-AD5A-114D2FDDD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25942AA-9AA0-4850-8F99-333DD8E3E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1930417-DDBD-457E-B699-9E4BDF36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FCC5389-E650-4FF2-A9DE-ADF36FB1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4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2A27FB28-DDD2-493A-A12A-A2242E3A7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18BAC4D9-F621-418C-AE08-D4E28C062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FFA0476-0846-4B0E-A317-45F376A8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5A89375-B4C9-4F31-BDDC-EA63D5E14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178762A-733E-4FF9-AF1A-FE716DD6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3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02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D5B34F-CC9A-456C-A83E-5EBF5887E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1" r="24995" b="6371"/>
          <a:stretch/>
        </p:blipFill>
        <p:spPr>
          <a:xfrm>
            <a:off x="-96186" y="-1"/>
            <a:ext cx="122881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9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9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C2FD685-A895-4492-93D1-169A2C5E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4252675-EBAE-4081-8EA7-D122E178C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BEFD412-AD11-46C0-BE25-029F7EF1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F7B77D-1AD0-4475-A717-3EE326F06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B994418-1FF4-4038-A5ED-3CBAFE54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39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FCC5CE9-06A3-4996-9947-1B82EDFC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533A8A2-2AA7-4741-8D3E-09A400E2F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9F28EAC-85B6-4E2F-9F2C-9AFBBB406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A938EC7-113E-43EC-B826-2C93A997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F506DFA-20ED-433E-87D9-70212ED8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45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5D29F5-71EE-4516-8032-6E690B68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BFE3C4B-1BD2-4CE2-ADB0-E48C915C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B7113463-E7D3-4AC4-A0EE-9F8E067D2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36026EEB-7D74-4E63-ABD1-FFBAA58D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3E789F2-66E0-406C-AFFC-5E7F492A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A590BF3-5BAF-4F7A-BFFE-29BEF83B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48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1FD588F-61A5-43BA-A52B-47F999BF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88B7399-2895-4100-99F2-C1B0A6F61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CD017C7-8ED9-4052-9C9F-E1372069E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E2BE5D12-91FB-431A-96CE-D6FB3DE3E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3BAB092A-B0A9-4EFB-813F-55B87F3C3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5ACB5EB0-9828-4BCF-A4DF-1E6F25FD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A730BA2-10D1-4B14-9A06-DD40B791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9A06AA3B-B227-45EA-9395-3E1CB3D5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8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A71FEC-AE36-485A-B566-A483706F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1D48659-DD1C-46CB-BFDD-E84A2D4AC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5D15D40-A33F-4138-8A1E-9C9F9F91D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EEFCA8C-4FE4-4CE4-840F-B5CB48E4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34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E5B6042-972A-4EF4-9166-E3203E54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651531EE-5447-4946-9163-86CB953E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03020C1-9BA4-4951-8E7F-30657776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5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F1C30E3-86F4-4982-ADCF-18ED9BEB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18079F-1116-4D9F-929D-AFB16F50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BC6123E-A160-494D-98D9-DD19CF2D6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30A784C4-EE64-49AD-8356-8F706345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FD73EB6-F902-4354-8491-CD88F77D6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D303D60-46E7-4FFD-87AE-D9DC74638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02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4439670-EE42-495B-A0E9-8B7F8AF5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9C7E372-6B3E-47DA-BCDD-7B0A9B7A2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6584A76-9651-4B68-9C3C-7F2F003D1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700F643-E2C7-4CF6-8561-F5ED39A9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B40BE5C-769D-4574-B78A-37303319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9F6873D-A2AB-4DF6-99C3-6A2A8BB6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53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14FF4AB2-D1E8-43F8-B3B2-D17AEE73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DCAD5B0-3985-49E6-B275-413CEECEF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5032905-3177-47DD-B685-9A355851C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D9FD1-B9FD-4788-B6D7-7BACD8F071AA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BA2FCE7-ED0A-456A-B462-123756CFC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895D113-3666-4FC5-B4A2-54E59E3EF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00E09-F90E-4EA2-9715-D98AD8087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7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sh dir="u"/>
      </p:transition>
    </mc:Choice>
    <mc:Fallback xmlns="">
      <p:transition spd="slow" advClick="0" advTm="300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894A65A-53C0-4877-A21F-9ABAA93366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1" r="16873" b="6371"/>
          <a:stretch/>
        </p:blipFill>
        <p:spPr>
          <a:xfrm>
            <a:off x="964222" y="-29498"/>
            <a:ext cx="12324524" cy="68580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596520FE-18ED-4859-BE53-7DDA2E84E4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1" b="6371"/>
          <a:stretch/>
        </p:blipFill>
        <p:spPr>
          <a:xfrm>
            <a:off x="9791305" y="8185"/>
            <a:ext cx="2531572" cy="6858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6193BA44-4EED-4476-9C22-C66BD6FD3B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r="51518" b="6371"/>
          <a:stretch/>
        </p:blipFill>
        <p:spPr>
          <a:xfrm>
            <a:off x="0" y="-10657"/>
            <a:ext cx="5645168" cy="6858001"/>
          </a:xfrm>
          <a:prstGeom prst="rect">
            <a:avLst/>
          </a:prstGeom>
        </p:spPr>
      </p:pic>
      <p:sp>
        <p:nvSpPr>
          <p:cNvPr id="29" name="原创设计师QQ598969553      _3"/>
          <p:cNvSpPr/>
          <p:nvPr/>
        </p:nvSpPr>
        <p:spPr>
          <a:xfrm>
            <a:off x="2724150" y="2590800"/>
            <a:ext cx="7620823" cy="1783215"/>
          </a:xfrm>
          <a:prstGeom prst="roundRect">
            <a:avLst>
              <a:gd name="adj" fmla="val 50000"/>
            </a:avLst>
          </a:prstGeom>
          <a:solidFill>
            <a:srgbClr val="95B3AC"/>
          </a:solidFill>
          <a:ln w="12700"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1402" tIns="90701" rIns="181402" bIns="90701" rtlCol="0" anchor="ctr"/>
          <a:lstStyle/>
          <a:p>
            <a:pPr algn="ctr"/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0" name="原创设计师QQ598969553      _4"/>
          <p:cNvSpPr>
            <a:spLocks noChangeArrowheads="1"/>
          </p:cNvSpPr>
          <p:nvPr/>
        </p:nvSpPr>
        <p:spPr bwMode="auto">
          <a:xfrm>
            <a:off x="4433211" y="4901203"/>
            <a:ext cx="5911761" cy="448233"/>
          </a:xfrm>
          <a:prstGeom prst="rect">
            <a:avLst/>
          </a:prstGeom>
          <a:solidFill>
            <a:srgbClr val="CAC521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endParaRPr lang="zh-CN" altLang="en-US" sz="20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B5EE867-E4D0-4C01-A5A2-AF757458F87E}"/>
              </a:ext>
            </a:extLst>
          </p:cNvPr>
          <p:cNvGrpSpPr/>
          <p:nvPr/>
        </p:nvGrpSpPr>
        <p:grpSpPr>
          <a:xfrm>
            <a:off x="6505979" y="5650895"/>
            <a:ext cx="265898" cy="438226"/>
            <a:chOff x="4268002" y="5748317"/>
            <a:chExt cx="375518" cy="618891"/>
          </a:xfrm>
          <a:solidFill>
            <a:srgbClr val="95B3AC"/>
          </a:solidFill>
        </p:grpSpPr>
        <p:sp>
          <p:nvSpPr>
            <p:cNvPr id="22" name="半闭框 21">
              <a:extLst>
                <a:ext uri="{FF2B5EF4-FFF2-40B4-BE49-F238E27FC236}">
                  <a16:creationId xmlns:a16="http://schemas.microsoft.com/office/drawing/2014/main" xmlns="" id="{7BBD0812-9990-435A-9412-6EA32D9799F1}"/>
                </a:ext>
              </a:extLst>
            </p:cNvPr>
            <p:cNvSpPr/>
            <p:nvPr/>
          </p:nvSpPr>
          <p:spPr>
            <a:xfrm rot="18900000" flipV="1">
              <a:off x="4268003" y="5748317"/>
              <a:ext cx="375517" cy="375517"/>
            </a:xfrm>
            <a:prstGeom prst="halfFrame">
              <a:avLst>
                <a:gd name="adj1" fmla="val 0"/>
                <a:gd name="adj2" fmla="val 0"/>
              </a:avLst>
            </a:prstGeom>
            <a:grpFill/>
            <a:ln>
              <a:solidFill>
                <a:srgbClr val="95B3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3" name="半闭框 22">
              <a:extLst>
                <a:ext uri="{FF2B5EF4-FFF2-40B4-BE49-F238E27FC236}">
                  <a16:creationId xmlns:a16="http://schemas.microsoft.com/office/drawing/2014/main" xmlns="" id="{8FC04DA2-6228-48D7-8BA3-2AFDB4C3F1B1}"/>
                </a:ext>
              </a:extLst>
            </p:cNvPr>
            <p:cNvSpPr/>
            <p:nvPr/>
          </p:nvSpPr>
          <p:spPr>
            <a:xfrm rot="18900000" flipV="1">
              <a:off x="4268002" y="5991691"/>
              <a:ext cx="375518" cy="375517"/>
            </a:xfrm>
            <a:prstGeom prst="halfFrame">
              <a:avLst>
                <a:gd name="adj1" fmla="val 0"/>
                <a:gd name="adj2" fmla="val 0"/>
              </a:avLst>
            </a:prstGeom>
            <a:grpFill/>
            <a:ln>
              <a:solidFill>
                <a:srgbClr val="95B3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3EB4AD0F-21EB-471F-9A64-4A12323070CD}"/>
              </a:ext>
            </a:extLst>
          </p:cNvPr>
          <p:cNvCxnSpPr/>
          <p:nvPr/>
        </p:nvCxnSpPr>
        <p:spPr>
          <a:xfrm>
            <a:off x="6119616" y="4095750"/>
            <a:ext cx="10068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4DD4608-2AD1-49D1-8D74-40073824A824}"/>
              </a:ext>
            </a:extLst>
          </p:cNvPr>
          <p:cNvSpPr txBox="1"/>
          <p:nvPr/>
        </p:nvSpPr>
        <p:spPr>
          <a:xfrm>
            <a:off x="3146978" y="2845505"/>
            <a:ext cx="7055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33</a:t>
            </a:r>
            <a:r>
              <a:rPr lang="zh-CN" altLang="en-US" sz="6600" b="1" dirty="0" smtClean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疫情命运共同体</a:t>
            </a:r>
            <a:endParaRPr lang="zh-CN" altLang="en-US" sz="6600" b="1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8" name="标题 4"/>
          <p:cNvSpPr txBox="1"/>
          <p:nvPr/>
        </p:nvSpPr>
        <p:spPr>
          <a:xfrm>
            <a:off x="3845821" y="4410345"/>
            <a:ext cx="5918010" cy="558490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HACK FOR WUHAN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432B307-EF81-4A84-A1D8-2AEB74881302}"/>
              </a:ext>
            </a:extLst>
          </p:cNvPr>
          <p:cNvSpPr txBox="1"/>
          <p:nvPr/>
        </p:nvSpPr>
        <p:spPr>
          <a:xfrm>
            <a:off x="6231497" y="1074985"/>
            <a:ext cx="27045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rgbClr val="95B3AC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2020</a:t>
            </a:r>
            <a:endParaRPr lang="zh-CN" altLang="en-US" sz="8800" b="1" dirty="0">
              <a:solidFill>
                <a:srgbClr val="95B3AC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6" name="悠扬婉转充满希望的钢琴节奏背景乐_1分38秒">
            <a:hlinkClick r:id="" action="ppaction://media"/>
            <a:extLst>
              <a:ext uri="{FF2B5EF4-FFF2-40B4-BE49-F238E27FC236}">
                <a16:creationId xmlns:a16="http://schemas.microsoft.com/office/drawing/2014/main" xmlns="" id="{20DCEACE-943B-4E3C-9C7B-A5EA790ED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064500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33211" y="4983854"/>
            <a:ext cx="56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我们对抗的是疫情本身，放下偏见，才能战胜困难</a:t>
            </a:r>
            <a:endParaRPr lang="zh-CN" altLang="en-US" dirty="0"/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5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9" grpId="0" animBg="1"/>
      <p:bldP spid="30" grpId="0" animBg="1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9A758AA-2B89-44FA-93FC-D79875B3D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1" r="16873" b="6371"/>
          <a:stretch/>
        </p:blipFill>
        <p:spPr>
          <a:xfrm>
            <a:off x="-96185" y="-1"/>
            <a:ext cx="12324524" cy="6858001"/>
          </a:xfrm>
          <a:prstGeom prst="rect">
            <a:avLst/>
          </a:prstGeom>
        </p:spPr>
      </p:pic>
      <p:sp>
        <p:nvSpPr>
          <p:cNvPr id="13" name="原创设计师QQ598969553      _3">
            <a:extLst>
              <a:ext uri="{FF2B5EF4-FFF2-40B4-BE49-F238E27FC236}">
                <a16:creationId xmlns:a16="http://schemas.microsoft.com/office/drawing/2014/main" xmlns="" id="{3F205C6D-0FB4-4DD8-862E-97615BB2AC61}"/>
              </a:ext>
            </a:extLst>
          </p:cNvPr>
          <p:cNvSpPr/>
          <p:nvPr/>
        </p:nvSpPr>
        <p:spPr>
          <a:xfrm>
            <a:off x="4533043" y="2662432"/>
            <a:ext cx="7532914" cy="1501635"/>
          </a:xfrm>
          <a:prstGeom prst="roundRect">
            <a:avLst>
              <a:gd name="adj" fmla="val 50000"/>
            </a:avLst>
          </a:prstGeom>
          <a:solidFill>
            <a:srgbClr val="95B3AC"/>
          </a:solidFill>
          <a:ln w="12700">
            <a:noFill/>
          </a:ln>
          <a:effectLst>
            <a:innerShdw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1402" tIns="90701" rIns="181402" bIns="90701" rtlCol="0" anchor="ctr"/>
          <a:lstStyle/>
          <a:p>
            <a:pPr algn="ctr"/>
            <a:endParaRPr lang="zh-CN" alt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7" name="梯形 6"/>
          <p:cNvSpPr/>
          <p:nvPr/>
        </p:nvSpPr>
        <p:spPr>
          <a:xfrm>
            <a:off x="5119020" y="2390322"/>
            <a:ext cx="1559436" cy="287861"/>
          </a:xfrm>
          <a:prstGeom prst="trapezoid">
            <a:avLst>
              <a:gd name="adj" fmla="val 40432"/>
            </a:avLst>
          </a:prstGeom>
          <a:solidFill>
            <a:srgbClr val="CAC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5237464" y="2390323"/>
            <a:ext cx="1324554" cy="1347517"/>
          </a:xfrm>
          <a:custGeom>
            <a:avLst/>
            <a:gdLst>
              <a:gd name="T0" fmla="*/ 0 w 993531"/>
              <a:gd name="T1" fmla="*/ 0 h 1011115"/>
              <a:gd name="T2" fmla="*/ 993775 w 993531"/>
              <a:gd name="T3" fmla="*/ 0 h 1011115"/>
              <a:gd name="T4" fmla="*/ 496888 w 993531"/>
              <a:gd name="T5" fmla="*/ 1011237 h 1011115"/>
              <a:gd name="T6" fmla="*/ 0 60000 65536"/>
              <a:gd name="T7" fmla="*/ 0 60000 65536"/>
              <a:gd name="T8" fmla="*/ 0 60000 65536"/>
              <a:gd name="T9" fmla="*/ 0 w 993531"/>
              <a:gd name="T10" fmla="*/ 0 h 1011115"/>
              <a:gd name="T11" fmla="*/ 993531 w 993531"/>
              <a:gd name="T12" fmla="*/ 1011115 h 10111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3531" h="1011115">
                <a:moveTo>
                  <a:pt x="0" y="0"/>
                </a:moveTo>
                <a:lnTo>
                  <a:pt x="993531" y="0"/>
                </a:lnTo>
                <a:lnTo>
                  <a:pt x="496766" y="1011115"/>
                </a:lnTo>
                <a:lnTo>
                  <a:pt x="0" y="0"/>
                </a:lnTo>
                <a:close/>
              </a:path>
            </a:pathLst>
          </a:custGeom>
          <a:solidFill>
            <a:srgbClr val="CAC521"/>
          </a:solidFill>
          <a:ln w="12700" algn="ctr">
            <a:noFill/>
            <a:miter lim="800000"/>
          </a:ln>
        </p:spPr>
        <p:txBody>
          <a:bodyPr tIns="0" bIns="479826" anchor="ctr"/>
          <a:lstStyle/>
          <a:p>
            <a:pPr algn="ctr">
              <a:spcBef>
                <a:spcPts val="3200"/>
              </a:spcBef>
              <a:buClr>
                <a:schemeClr val="accent1"/>
              </a:buClr>
              <a:buSzPct val="60000"/>
            </a:pPr>
            <a:r>
              <a:rPr lang="en-US" altLang="zh-CN" sz="4265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 Unicode MS" panose="020B0604020202020204" pitchFamily="34" charset="-122"/>
                <a:sym typeface="思源黑体旧字形 ExtraLight" panose="020B0200000000000000" pitchFamily="34" charset="-128"/>
              </a:rPr>
              <a:t>03</a:t>
            </a:r>
            <a:endParaRPr lang="zh-CN" altLang="en-US" sz="4265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Arial Unicode MS" panose="020B0604020202020204" pitchFamily="34" charset="-122"/>
              <a:sym typeface="思源黑体旧字形 ExtraLight" panose="020B02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89081" y="2859251"/>
            <a:ext cx="272382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创新</a:t>
            </a:r>
            <a:r>
              <a:rPr lang="zh-CN" altLang="en-US" sz="6600" b="1" dirty="0" smtClean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点</a:t>
            </a:r>
            <a:endParaRPr lang="zh-CN" altLang="en-US" sz="6600" b="1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endParaRPr lang="zh-CN" altLang="en-US" sz="6600" b="1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741FB643-A938-46F6-A39A-D702299423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 flipH="1">
            <a:off x="400679" y="1295081"/>
            <a:ext cx="3649096" cy="4288218"/>
          </a:xfrm>
          <a:prstGeom prst="rect">
            <a:avLst/>
          </a:prstGeom>
          <a:ln>
            <a:solidFill>
              <a:srgbClr val="95B3AC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8515B8CE-D737-4733-AECE-6F9D67FA07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1" t="1" b="75032"/>
          <a:stretch/>
        </p:blipFill>
        <p:spPr>
          <a:xfrm>
            <a:off x="10351443" y="0"/>
            <a:ext cx="1876896" cy="135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4394"/>
      </p:ext>
    </p:extLst>
  </p:cSld>
  <p:clrMapOvr>
    <a:masterClrMapping/>
  </p:clrMapOvr>
  <p:transition spd="slow" advClick="0" advTm="2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9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72529" y="1391672"/>
            <a:ext cx="2890284" cy="518578"/>
            <a:chOff x="418886" y="1614772"/>
            <a:chExt cx="2890284" cy="518578"/>
          </a:xfrm>
        </p:grpSpPr>
        <p:sp>
          <p:nvSpPr>
            <p:cNvPr id="13" name="矩形 12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207" tIns="58603" rIns="117207" bIns="58603" rtlCol="0" anchor="ctr"/>
            <a:lstStyle/>
            <a:p>
              <a:pPr algn="ctr"/>
              <a:endParaRPr lang="zh-CN" altLang="en-US" sz="20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8886" y="1639315"/>
              <a:ext cx="2890284" cy="427070"/>
            </a:xfrm>
            <a:prstGeom prst="rect">
              <a:avLst/>
            </a:prstGeom>
          </p:spPr>
          <p:txBody>
            <a:bodyPr wrap="square" lIns="156241" tIns="78120" rIns="156241" bIns="78120">
              <a:spAutoFit/>
            </a:bodyPr>
            <a:lstStyle/>
            <a:p>
              <a:pPr algn="just" defTabSz="1562100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正确价值观的引导</a:t>
              </a:r>
              <a:endParaRPr lang="en-US" altLang="zh-CN" sz="20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5" name="MH_Text_1"/>
          <p:cNvSpPr/>
          <p:nvPr>
            <p:custDataLst>
              <p:tags r:id="rId1"/>
            </p:custDataLst>
          </p:nvPr>
        </p:nvSpPr>
        <p:spPr>
          <a:xfrm>
            <a:off x="603637" y="2141814"/>
            <a:ext cx="3439810" cy="1495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信息爆炸时代，由于缺少独立思考或从众心理，人多多少少都会被舆论误导。而此平台的视频都是真实的事件，亲身真实经历才会唤起同情与共勉，</a:t>
            </a:r>
            <a:endParaRPr lang="en-US" altLang="zh-CN" sz="20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90737" y="928761"/>
            <a:ext cx="2664480" cy="806333"/>
            <a:chOff x="357919" y="1119839"/>
            <a:chExt cx="2664480" cy="529298"/>
          </a:xfrm>
        </p:grpSpPr>
        <p:sp>
          <p:nvSpPr>
            <p:cNvPr id="17" name="矩形 16"/>
            <p:cNvSpPr/>
            <p:nvPr/>
          </p:nvSpPr>
          <p:spPr>
            <a:xfrm>
              <a:off x="357919" y="1119839"/>
              <a:ext cx="2591951" cy="5185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207" tIns="58603" rIns="117207" bIns="58603" rtlCol="0" anchor="ctr"/>
            <a:lstStyle/>
            <a:p>
              <a:pPr algn="ctr"/>
              <a:endParaRPr lang="zh-CN" altLang="en-US" sz="20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57959" y="1192019"/>
              <a:ext cx="2664440" cy="457118"/>
            </a:xfrm>
            <a:prstGeom prst="rect">
              <a:avLst/>
            </a:prstGeom>
          </p:spPr>
          <p:txBody>
            <a:bodyPr wrap="square" lIns="156241" tIns="78120" rIns="156241" bIns="78120">
              <a:spAutoFit/>
            </a:bodyPr>
            <a:lstStyle/>
            <a:p>
              <a:pPr algn="just" defTabSz="1562100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数据多样，官方权威数据和问卷形式</a:t>
              </a:r>
              <a:endParaRPr lang="en-US" altLang="zh-CN" sz="20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9" name="MH_Text_1"/>
          <p:cNvSpPr/>
          <p:nvPr>
            <p:custDataLst>
              <p:tags r:id="rId2"/>
            </p:custDataLst>
          </p:nvPr>
        </p:nvSpPr>
        <p:spPr>
          <a:xfrm>
            <a:off x="8082812" y="2141814"/>
            <a:ext cx="343981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官方数据更有信服力，，调查中西方社交媒体日常发布有关疫情的信息，对言论文本做情感分析</a:t>
            </a:r>
            <a:endParaRPr lang="en-US" altLang="zh-CN" sz="24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460130" y="4304148"/>
            <a:ext cx="2591951" cy="518578"/>
            <a:chOff x="527312" y="1614772"/>
            <a:chExt cx="2591951" cy="518578"/>
          </a:xfrm>
        </p:grpSpPr>
        <p:sp>
          <p:nvSpPr>
            <p:cNvPr id="21" name="矩形 20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207" tIns="58603" rIns="117207" bIns="58603" rtlCol="0" anchor="ctr"/>
            <a:lstStyle/>
            <a:p>
              <a:pPr algn="ctr"/>
              <a:endParaRPr lang="zh-CN" altLang="en-US" sz="20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241" tIns="78120" rIns="156241" bIns="78120">
              <a:spAutoFit/>
            </a:bodyPr>
            <a:lstStyle/>
            <a:p>
              <a:pPr algn="just" defTabSz="1562100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以视频为主呈现</a:t>
              </a:r>
              <a:endParaRPr lang="en-US" altLang="zh-CN" sz="20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3" name="MH_Text_1"/>
          <p:cNvSpPr/>
          <p:nvPr>
            <p:custDataLst>
              <p:tags r:id="rId3"/>
            </p:custDataLst>
          </p:nvPr>
        </p:nvSpPr>
        <p:spPr>
          <a:xfrm>
            <a:off x="8082812" y="5054290"/>
            <a:ext cx="343981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1599" y="4254730"/>
            <a:ext cx="2621307" cy="696375"/>
            <a:chOff x="497956" y="1565354"/>
            <a:chExt cx="2621307" cy="696375"/>
          </a:xfrm>
        </p:grpSpPr>
        <p:sp>
          <p:nvSpPr>
            <p:cNvPr id="25" name="矩形 24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207" tIns="58603" rIns="117207" bIns="58603" rtlCol="0" anchor="ctr"/>
            <a:lstStyle/>
            <a:p>
              <a:pPr algn="ctr"/>
              <a:endParaRPr lang="zh-CN" altLang="en-US" sz="20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97956" y="1565354"/>
              <a:ext cx="2253165" cy="696375"/>
            </a:xfrm>
            <a:prstGeom prst="rect">
              <a:avLst/>
            </a:prstGeom>
          </p:spPr>
          <p:txBody>
            <a:bodyPr wrap="square" lIns="156241" tIns="78120" rIns="156241" bIns="78120">
              <a:spAutoFit/>
            </a:bodyPr>
            <a:lstStyle/>
            <a:p>
              <a:pPr algn="just" defTabSz="1562100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聚焦海外，根除疫情</a:t>
              </a:r>
              <a:endParaRPr lang="en-US" altLang="zh-CN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7" name="MH_Text_1"/>
          <p:cNvSpPr/>
          <p:nvPr>
            <p:custDataLst>
              <p:tags r:id="rId4"/>
            </p:custDataLst>
          </p:nvPr>
        </p:nvSpPr>
        <p:spPr>
          <a:xfrm>
            <a:off x="603637" y="5054290"/>
            <a:ext cx="343981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海外疫情是爆发作为严重的区域，同时也无法撤侨</a:t>
            </a:r>
            <a:endParaRPr lang="en-US" altLang="zh-CN" sz="24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  <p:grpSp>
        <p:nvGrpSpPr>
          <p:cNvPr id="29" name="组合 28"/>
          <p:cNvGrpSpPr/>
          <p:nvPr/>
        </p:nvGrpSpPr>
        <p:grpSpPr>
          <a:xfrm rot="2781007">
            <a:off x="4401330" y="1733536"/>
            <a:ext cx="3390928" cy="3390928"/>
            <a:chOff x="4771203" y="2077139"/>
            <a:chExt cx="2846598" cy="2846597"/>
          </a:xfrm>
        </p:grpSpPr>
        <p:sp>
          <p:nvSpPr>
            <p:cNvPr id="31" name="Freeform 108"/>
            <p:cNvSpPr/>
            <p:nvPr/>
          </p:nvSpPr>
          <p:spPr bwMode="auto">
            <a:xfrm>
              <a:off x="4771203" y="2627504"/>
              <a:ext cx="832399" cy="1745868"/>
            </a:xfrm>
            <a:custGeom>
              <a:avLst/>
              <a:gdLst>
                <a:gd name="T0" fmla="*/ 132 w 540"/>
                <a:gd name="T1" fmla="*/ 716 h 1133"/>
                <a:gd name="T2" fmla="*/ 4 w 540"/>
                <a:gd name="T3" fmla="*/ 771 h 1133"/>
                <a:gd name="T4" fmla="*/ 140 w 540"/>
                <a:gd name="T5" fmla="*/ 1089 h 1133"/>
                <a:gd name="T6" fmla="*/ 268 w 540"/>
                <a:gd name="T7" fmla="*/ 1034 h 1133"/>
                <a:gd name="T8" fmla="*/ 351 w 540"/>
                <a:gd name="T9" fmla="*/ 1133 h 1133"/>
                <a:gd name="T10" fmla="*/ 540 w 540"/>
                <a:gd name="T11" fmla="*/ 946 h 1133"/>
                <a:gd name="T12" fmla="*/ 427 w 540"/>
                <a:gd name="T13" fmla="*/ 778 h 1133"/>
                <a:gd name="T14" fmla="*/ 540 w 540"/>
                <a:gd name="T15" fmla="*/ 187 h 1133"/>
                <a:gd name="T16" fmla="*/ 351 w 540"/>
                <a:gd name="T17" fmla="*/ 0 h 1133"/>
                <a:gd name="T18" fmla="*/ 258 w 540"/>
                <a:gd name="T19" fmla="*/ 113 h 1133"/>
                <a:gd name="T20" fmla="*/ 129 w 540"/>
                <a:gd name="T21" fmla="*/ 61 h 1133"/>
                <a:gd name="T22" fmla="*/ 0 w 540"/>
                <a:gd name="T23" fmla="*/ 381 h 1133"/>
                <a:gd name="T24" fmla="*/ 129 w 540"/>
                <a:gd name="T25" fmla="*/ 433 h 1133"/>
                <a:gd name="T26" fmla="*/ 132 w 540"/>
                <a:gd name="T27" fmla="*/ 716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0" h="1133">
                  <a:moveTo>
                    <a:pt x="132" y="716"/>
                  </a:moveTo>
                  <a:cubicBezTo>
                    <a:pt x="4" y="771"/>
                    <a:pt x="4" y="771"/>
                    <a:pt x="4" y="771"/>
                  </a:cubicBezTo>
                  <a:cubicBezTo>
                    <a:pt x="140" y="1089"/>
                    <a:pt x="140" y="1089"/>
                    <a:pt x="140" y="1089"/>
                  </a:cubicBezTo>
                  <a:cubicBezTo>
                    <a:pt x="268" y="1034"/>
                    <a:pt x="268" y="1034"/>
                    <a:pt x="268" y="1034"/>
                  </a:cubicBezTo>
                  <a:cubicBezTo>
                    <a:pt x="293" y="1069"/>
                    <a:pt x="321" y="1103"/>
                    <a:pt x="351" y="1133"/>
                  </a:cubicBezTo>
                  <a:cubicBezTo>
                    <a:pt x="540" y="946"/>
                    <a:pt x="540" y="946"/>
                    <a:pt x="540" y="946"/>
                  </a:cubicBezTo>
                  <a:cubicBezTo>
                    <a:pt x="493" y="899"/>
                    <a:pt x="454" y="842"/>
                    <a:pt x="427" y="778"/>
                  </a:cubicBezTo>
                  <a:cubicBezTo>
                    <a:pt x="339" y="571"/>
                    <a:pt x="391" y="338"/>
                    <a:pt x="540" y="187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17" y="34"/>
                    <a:pt x="286" y="72"/>
                    <a:pt x="258" y="113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129" y="433"/>
                    <a:pt x="129" y="433"/>
                    <a:pt x="129" y="433"/>
                  </a:cubicBezTo>
                  <a:cubicBezTo>
                    <a:pt x="113" y="527"/>
                    <a:pt x="114" y="622"/>
                    <a:pt x="132" y="71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2" name="Freeform 109"/>
            <p:cNvSpPr/>
            <p:nvPr/>
          </p:nvSpPr>
          <p:spPr bwMode="auto">
            <a:xfrm>
              <a:off x="6785402" y="2627504"/>
              <a:ext cx="832399" cy="1745868"/>
            </a:xfrm>
            <a:custGeom>
              <a:avLst/>
              <a:gdLst>
                <a:gd name="T0" fmla="*/ 189 w 540"/>
                <a:gd name="T1" fmla="*/ 1133 h 1133"/>
                <a:gd name="T2" fmla="*/ 282 w 540"/>
                <a:gd name="T3" fmla="*/ 1020 h 1133"/>
                <a:gd name="T4" fmla="*/ 411 w 540"/>
                <a:gd name="T5" fmla="*/ 1072 h 1133"/>
                <a:gd name="T6" fmla="*/ 540 w 540"/>
                <a:gd name="T7" fmla="*/ 752 h 1133"/>
                <a:gd name="T8" fmla="*/ 411 w 540"/>
                <a:gd name="T9" fmla="*/ 700 h 1133"/>
                <a:gd name="T10" fmla="*/ 408 w 540"/>
                <a:gd name="T11" fmla="*/ 417 h 1133"/>
                <a:gd name="T12" fmla="*/ 536 w 540"/>
                <a:gd name="T13" fmla="*/ 362 h 1133"/>
                <a:gd name="T14" fmla="*/ 401 w 540"/>
                <a:gd name="T15" fmla="*/ 44 h 1133"/>
                <a:gd name="T16" fmla="*/ 272 w 540"/>
                <a:gd name="T17" fmla="*/ 99 h 1133"/>
                <a:gd name="T18" fmla="*/ 189 w 540"/>
                <a:gd name="T19" fmla="*/ 0 h 1133"/>
                <a:gd name="T20" fmla="*/ 0 w 540"/>
                <a:gd name="T21" fmla="*/ 186 h 1133"/>
                <a:gd name="T22" fmla="*/ 113 w 540"/>
                <a:gd name="T23" fmla="*/ 355 h 1133"/>
                <a:gd name="T24" fmla="*/ 0 w 540"/>
                <a:gd name="T25" fmla="*/ 946 h 1133"/>
                <a:gd name="T26" fmla="*/ 189 w 540"/>
                <a:gd name="T27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0" h="1133">
                  <a:moveTo>
                    <a:pt x="189" y="1133"/>
                  </a:moveTo>
                  <a:cubicBezTo>
                    <a:pt x="223" y="1099"/>
                    <a:pt x="254" y="1061"/>
                    <a:pt x="282" y="1020"/>
                  </a:cubicBezTo>
                  <a:cubicBezTo>
                    <a:pt x="411" y="1072"/>
                    <a:pt x="411" y="1072"/>
                    <a:pt x="411" y="1072"/>
                  </a:cubicBezTo>
                  <a:cubicBezTo>
                    <a:pt x="540" y="752"/>
                    <a:pt x="540" y="752"/>
                    <a:pt x="540" y="752"/>
                  </a:cubicBezTo>
                  <a:cubicBezTo>
                    <a:pt x="411" y="700"/>
                    <a:pt x="411" y="700"/>
                    <a:pt x="411" y="700"/>
                  </a:cubicBezTo>
                  <a:cubicBezTo>
                    <a:pt x="427" y="605"/>
                    <a:pt x="426" y="511"/>
                    <a:pt x="408" y="417"/>
                  </a:cubicBezTo>
                  <a:cubicBezTo>
                    <a:pt x="536" y="362"/>
                    <a:pt x="536" y="362"/>
                    <a:pt x="536" y="362"/>
                  </a:cubicBezTo>
                  <a:cubicBezTo>
                    <a:pt x="401" y="44"/>
                    <a:pt x="401" y="44"/>
                    <a:pt x="401" y="44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47" y="63"/>
                    <a:pt x="219" y="30"/>
                    <a:pt x="189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47" y="234"/>
                    <a:pt x="86" y="291"/>
                    <a:pt x="113" y="355"/>
                  </a:cubicBezTo>
                  <a:cubicBezTo>
                    <a:pt x="201" y="562"/>
                    <a:pt x="149" y="795"/>
                    <a:pt x="0" y="946"/>
                  </a:cubicBezTo>
                  <a:lnTo>
                    <a:pt x="189" y="1133"/>
                  </a:ln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3" name="Freeform 111"/>
            <p:cNvSpPr/>
            <p:nvPr/>
          </p:nvSpPr>
          <p:spPr bwMode="auto">
            <a:xfrm>
              <a:off x="5312433" y="2077139"/>
              <a:ext cx="1764137" cy="839250"/>
            </a:xfrm>
            <a:custGeom>
              <a:avLst/>
              <a:gdLst>
                <a:gd name="T0" fmla="*/ 1145 w 1145"/>
                <a:gd name="T1" fmla="*/ 357 h 544"/>
                <a:gd name="T2" fmla="*/ 1026 w 1145"/>
                <a:gd name="T3" fmla="*/ 258 h 544"/>
                <a:gd name="T4" fmla="*/ 1078 w 1145"/>
                <a:gd name="T5" fmla="*/ 129 h 544"/>
                <a:gd name="T6" fmla="*/ 758 w 1145"/>
                <a:gd name="T7" fmla="*/ 0 h 544"/>
                <a:gd name="T8" fmla="*/ 706 w 1145"/>
                <a:gd name="T9" fmla="*/ 129 h 544"/>
                <a:gd name="T10" fmla="*/ 423 w 1145"/>
                <a:gd name="T11" fmla="*/ 132 h 544"/>
                <a:gd name="T12" fmla="*/ 368 w 1145"/>
                <a:gd name="T13" fmla="*/ 4 h 544"/>
                <a:gd name="T14" fmla="*/ 50 w 1145"/>
                <a:gd name="T15" fmla="*/ 139 h 544"/>
                <a:gd name="T16" fmla="*/ 105 w 1145"/>
                <a:gd name="T17" fmla="*/ 268 h 544"/>
                <a:gd name="T18" fmla="*/ 0 w 1145"/>
                <a:gd name="T19" fmla="*/ 357 h 544"/>
                <a:gd name="T20" fmla="*/ 189 w 1145"/>
                <a:gd name="T21" fmla="*/ 544 h 544"/>
                <a:gd name="T22" fmla="*/ 361 w 1145"/>
                <a:gd name="T23" fmla="*/ 427 h 544"/>
                <a:gd name="T24" fmla="*/ 361 w 1145"/>
                <a:gd name="T25" fmla="*/ 427 h 544"/>
                <a:gd name="T26" fmla="*/ 572 w 1145"/>
                <a:gd name="T27" fmla="*/ 384 h 544"/>
                <a:gd name="T28" fmla="*/ 956 w 1145"/>
                <a:gd name="T29" fmla="*/ 543 h 544"/>
                <a:gd name="T30" fmla="*/ 1145 w 1145"/>
                <a:gd name="T31" fmla="*/ 35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5" h="544">
                  <a:moveTo>
                    <a:pt x="1145" y="357"/>
                  </a:moveTo>
                  <a:cubicBezTo>
                    <a:pt x="1109" y="320"/>
                    <a:pt x="1069" y="287"/>
                    <a:pt x="1026" y="258"/>
                  </a:cubicBezTo>
                  <a:cubicBezTo>
                    <a:pt x="1078" y="129"/>
                    <a:pt x="1078" y="129"/>
                    <a:pt x="1078" y="129"/>
                  </a:cubicBezTo>
                  <a:cubicBezTo>
                    <a:pt x="758" y="0"/>
                    <a:pt x="758" y="0"/>
                    <a:pt x="758" y="0"/>
                  </a:cubicBezTo>
                  <a:cubicBezTo>
                    <a:pt x="706" y="129"/>
                    <a:pt x="706" y="129"/>
                    <a:pt x="706" y="129"/>
                  </a:cubicBezTo>
                  <a:cubicBezTo>
                    <a:pt x="612" y="114"/>
                    <a:pt x="516" y="115"/>
                    <a:pt x="423" y="132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105" y="268"/>
                    <a:pt x="105" y="268"/>
                    <a:pt x="105" y="268"/>
                  </a:cubicBezTo>
                  <a:cubicBezTo>
                    <a:pt x="67" y="295"/>
                    <a:pt x="32" y="324"/>
                    <a:pt x="0" y="357"/>
                  </a:cubicBezTo>
                  <a:cubicBezTo>
                    <a:pt x="189" y="544"/>
                    <a:pt x="189" y="544"/>
                    <a:pt x="189" y="544"/>
                  </a:cubicBezTo>
                  <a:cubicBezTo>
                    <a:pt x="237" y="495"/>
                    <a:pt x="295" y="455"/>
                    <a:pt x="361" y="427"/>
                  </a:cubicBezTo>
                  <a:cubicBezTo>
                    <a:pt x="361" y="427"/>
                    <a:pt x="361" y="427"/>
                    <a:pt x="361" y="427"/>
                  </a:cubicBezTo>
                  <a:cubicBezTo>
                    <a:pt x="428" y="398"/>
                    <a:pt x="500" y="384"/>
                    <a:pt x="572" y="384"/>
                  </a:cubicBezTo>
                  <a:cubicBezTo>
                    <a:pt x="719" y="384"/>
                    <a:pt x="857" y="443"/>
                    <a:pt x="956" y="543"/>
                  </a:cubicBezTo>
                  <a:lnTo>
                    <a:pt x="1145" y="357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4" name="Freeform 112"/>
            <p:cNvSpPr/>
            <p:nvPr/>
          </p:nvSpPr>
          <p:spPr bwMode="auto">
            <a:xfrm>
              <a:off x="5312433" y="4085628"/>
              <a:ext cx="1764137" cy="838108"/>
            </a:xfrm>
            <a:custGeom>
              <a:avLst/>
              <a:gdLst>
                <a:gd name="T0" fmla="*/ 0 w 1145"/>
                <a:gd name="T1" fmla="*/ 187 h 544"/>
                <a:gd name="T2" fmla="*/ 119 w 1145"/>
                <a:gd name="T3" fmla="*/ 286 h 544"/>
                <a:gd name="T4" fmla="*/ 67 w 1145"/>
                <a:gd name="T5" fmla="*/ 415 h 544"/>
                <a:gd name="T6" fmla="*/ 387 w 1145"/>
                <a:gd name="T7" fmla="*/ 544 h 544"/>
                <a:gd name="T8" fmla="*/ 440 w 1145"/>
                <a:gd name="T9" fmla="*/ 415 h 544"/>
                <a:gd name="T10" fmla="*/ 722 w 1145"/>
                <a:gd name="T11" fmla="*/ 412 h 544"/>
                <a:gd name="T12" fmla="*/ 777 w 1145"/>
                <a:gd name="T13" fmla="*/ 540 h 544"/>
                <a:gd name="T14" fmla="*/ 1095 w 1145"/>
                <a:gd name="T15" fmla="*/ 405 h 544"/>
                <a:gd name="T16" fmla="*/ 1040 w 1145"/>
                <a:gd name="T17" fmla="*/ 276 h 544"/>
                <a:gd name="T18" fmla="*/ 1145 w 1145"/>
                <a:gd name="T19" fmla="*/ 187 h 544"/>
                <a:gd name="T20" fmla="*/ 956 w 1145"/>
                <a:gd name="T21" fmla="*/ 0 h 544"/>
                <a:gd name="T22" fmla="*/ 784 w 1145"/>
                <a:gd name="T23" fmla="*/ 117 h 544"/>
                <a:gd name="T24" fmla="*/ 573 w 1145"/>
                <a:gd name="T25" fmla="*/ 160 h 544"/>
                <a:gd name="T26" fmla="*/ 189 w 1145"/>
                <a:gd name="T27" fmla="*/ 0 h 544"/>
                <a:gd name="T28" fmla="*/ 0 w 1145"/>
                <a:gd name="T29" fmla="*/ 18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5" h="544">
                  <a:moveTo>
                    <a:pt x="0" y="187"/>
                  </a:moveTo>
                  <a:cubicBezTo>
                    <a:pt x="36" y="224"/>
                    <a:pt x="76" y="257"/>
                    <a:pt x="119" y="286"/>
                  </a:cubicBezTo>
                  <a:cubicBezTo>
                    <a:pt x="67" y="415"/>
                    <a:pt x="67" y="415"/>
                    <a:pt x="67" y="415"/>
                  </a:cubicBezTo>
                  <a:cubicBezTo>
                    <a:pt x="387" y="544"/>
                    <a:pt x="387" y="544"/>
                    <a:pt x="387" y="544"/>
                  </a:cubicBezTo>
                  <a:cubicBezTo>
                    <a:pt x="440" y="415"/>
                    <a:pt x="440" y="415"/>
                    <a:pt x="440" y="415"/>
                  </a:cubicBezTo>
                  <a:cubicBezTo>
                    <a:pt x="533" y="430"/>
                    <a:pt x="629" y="429"/>
                    <a:pt x="722" y="412"/>
                  </a:cubicBezTo>
                  <a:cubicBezTo>
                    <a:pt x="777" y="540"/>
                    <a:pt x="777" y="540"/>
                    <a:pt x="777" y="540"/>
                  </a:cubicBezTo>
                  <a:cubicBezTo>
                    <a:pt x="1095" y="405"/>
                    <a:pt x="1095" y="405"/>
                    <a:pt x="1095" y="405"/>
                  </a:cubicBezTo>
                  <a:cubicBezTo>
                    <a:pt x="1040" y="276"/>
                    <a:pt x="1040" y="276"/>
                    <a:pt x="1040" y="276"/>
                  </a:cubicBezTo>
                  <a:cubicBezTo>
                    <a:pt x="1078" y="249"/>
                    <a:pt x="1113" y="220"/>
                    <a:pt x="1145" y="187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08" y="49"/>
                    <a:pt x="850" y="89"/>
                    <a:pt x="784" y="117"/>
                  </a:cubicBezTo>
                  <a:cubicBezTo>
                    <a:pt x="717" y="146"/>
                    <a:pt x="646" y="160"/>
                    <a:pt x="573" y="160"/>
                  </a:cubicBezTo>
                  <a:cubicBezTo>
                    <a:pt x="426" y="160"/>
                    <a:pt x="289" y="101"/>
                    <a:pt x="189" y="0"/>
                  </a:cubicBezTo>
                  <a:lnTo>
                    <a:pt x="0" y="187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 rot="2781007">
            <a:off x="5051883" y="2384883"/>
            <a:ext cx="2088232" cy="2088232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6" name="文本框 9">
            <a:extLst>
              <a:ext uri="{FF2B5EF4-FFF2-40B4-BE49-F238E27FC236}">
                <a16:creationId xmlns:a16="http://schemas.microsoft.com/office/drawing/2014/main" xmlns="" id="{C3C33F59-9926-4ABA-88D0-5D371691248A}"/>
              </a:ext>
            </a:extLst>
          </p:cNvPr>
          <p:cNvSpPr txBox="1"/>
          <p:nvPr/>
        </p:nvSpPr>
        <p:spPr>
          <a:xfrm>
            <a:off x="971171" y="180438"/>
            <a:ext cx="6982523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创新点</a:t>
            </a:r>
            <a:endParaRPr lang="zh-CN" altLang="en-US" sz="2800" b="1" dirty="0">
              <a:solidFill>
                <a:schemeClr val="accent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7" name="圆角矩形 6">
            <a:extLst>
              <a:ext uri="{FF2B5EF4-FFF2-40B4-BE49-F238E27FC236}">
                <a16:creationId xmlns:a16="http://schemas.microsoft.com/office/drawing/2014/main" xmlns="" id="{F6117329-A0A6-4391-AA2B-B8FA45A6DB30}"/>
              </a:ext>
            </a:extLst>
          </p:cNvPr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8" name="圆角矩形 10">
            <a:extLst>
              <a:ext uri="{FF2B5EF4-FFF2-40B4-BE49-F238E27FC236}">
                <a16:creationId xmlns:a16="http://schemas.microsoft.com/office/drawing/2014/main" xmlns="" id="{B9E19640-35FB-4DE4-8A11-D0D652F4BB23}"/>
              </a:ext>
            </a:extLst>
          </p:cNvPr>
          <p:cNvSpPr/>
          <p:nvPr/>
        </p:nvSpPr>
        <p:spPr>
          <a:xfrm rot="2775356">
            <a:off x="405927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2719" y="231891"/>
            <a:ext cx="596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数据加之视频，理性与感性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57639" y="5428664"/>
            <a:ext cx="4153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我们考虑到访问群体的教育程度，认知差异，而视频作为主要素材展现，才能具有普遍性，受众面更广</a:t>
            </a:r>
            <a:endParaRPr lang="zh-CN" altLang="en-US" dirty="0"/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125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625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75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47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3" grpId="0"/>
      <p:bldP spid="27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980955" y="1391672"/>
            <a:ext cx="2591951" cy="518578"/>
            <a:chOff x="527312" y="1614772"/>
            <a:chExt cx="2591951" cy="518578"/>
          </a:xfrm>
        </p:grpSpPr>
        <p:sp>
          <p:nvSpPr>
            <p:cNvPr id="13" name="矩形 12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207" tIns="58603" rIns="117207" bIns="58603" rtlCol="0" anchor="ctr"/>
            <a:lstStyle/>
            <a:p>
              <a:pPr algn="ctr"/>
              <a:endParaRPr lang="zh-CN" altLang="en-US" sz="20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241" tIns="78120" rIns="156241" bIns="78120">
              <a:spAutoFit/>
            </a:bodyPr>
            <a:lstStyle/>
            <a:p>
              <a:pPr algn="just" defTabSz="1562100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</a:t>
              </a:r>
            </a:p>
          </p:txBody>
        </p:sp>
      </p:grpSp>
      <p:sp>
        <p:nvSpPr>
          <p:cNvPr id="15" name="MH_Text_1"/>
          <p:cNvSpPr/>
          <p:nvPr>
            <p:custDataLst>
              <p:tags r:id="rId1"/>
            </p:custDataLst>
          </p:nvPr>
        </p:nvSpPr>
        <p:spPr>
          <a:xfrm>
            <a:off x="603637" y="2141814"/>
            <a:ext cx="343981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思源黑体旧字形 ExtraLight" panose="020B0200000000000000" pitchFamily="34" charset="-128"/>
              </a:rPr>
              <a:t>我们的项目更多的是公益性，选择与公益组织进行经济合作。</a:t>
            </a:r>
            <a:endParaRPr lang="en-US" altLang="zh-CN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+mn-ea"/>
              <a:sym typeface="思源黑体旧字形 ExtraLight" panose="020B0200000000000000" pitchFamily="34" charset="-128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460130" y="1391672"/>
            <a:ext cx="2591951" cy="518578"/>
            <a:chOff x="527312" y="1614772"/>
            <a:chExt cx="2591951" cy="518578"/>
          </a:xfrm>
        </p:grpSpPr>
        <p:sp>
          <p:nvSpPr>
            <p:cNvPr id="17" name="矩形 16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207" tIns="58603" rIns="117207" bIns="58603" rtlCol="0" anchor="ctr"/>
            <a:lstStyle/>
            <a:p>
              <a:pPr algn="ctr"/>
              <a:endParaRPr lang="zh-CN" altLang="en-US" sz="20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241" tIns="78120" rIns="156241" bIns="78120">
              <a:spAutoFit/>
            </a:bodyPr>
            <a:lstStyle/>
            <a:p>
              <a:pPr algn="just" defTabSz="1562100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</a:t>
              </a:r>
            </a:p>
          </p:txBody>
        </p:sp>
      </p:grpSp>
      <p:sp>
        <p:nvSpPr>
          <p:cNvPr id="19" name="MH_Text_1"/>
          <p:cNvSpPr/>
          <p:nvPr>
            <p:custDataLst>
              <p:tags r:id="rId2"/>
            </p:custDataLst>
          </p:nvPr>
        </p:nvSpPr>
        <p:spPr>
          <a:xfrm>
            <a:off x="8082812" y="2141814"/>
            <a:ext cx="343981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/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思源黑体旧字形 ExtraLight" panose="020B0200000000000000" pitchFamily="34" charset="-128"/>
              </a:rPr>
              <a:t>鼓励大众分享自己的故事可以说是我们新颖的设计。不管是国内群众还是国外群众，在疫情面前是一体的，达到了我们“疫情命运共同体”的核心思想。</a:t>
            </a:r>
            <a:endParaRPr lang="en-US" altLang="zh-CN" sz="1600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+mn-ea"/>
              <a:sym typeface="思源黑体旧字形 ExtraLight" panose="020B0200000000000000" pitchFamily="34" charset="-128"/>
            </a:endParaRPr>
          </a:p>
        </p:txBody>
      </p:sp>
      <p:sp>
        <p:nvSpPr>
          <p:cNvPr id="23" name="MH_Text_1"/>
          <p:cNvSpPr/>
          <p:nvPr>
            <p:custDataLst>
              <p:tags r:id="rId3"/>
            </p:custDataLst>
          </p:nvPr>
        </p:nvSpPr>
        <p:spPr>
          <a:xfrm>
            <a:off x="8082812" y="5054290"/>
            <a:ext cx="343981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+mn-ea"/>
              <a:sym typeface="思源黑体旧字形 ExtraLight" panose="020B02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80955" y="4304148"/>
            <a:ext cx="2591951" cy="518578"/>
            <a:chOff x="527312" y="1614772"/>
            <a:chExt cx="2591951" cy="518578"/>
          </a:xfrm>
        </p:grpSpPr>
        <p:sp>
          <p:nvSpPr>
            <p:cNvPr id="25" name="矩形 24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207" tIns="58603" rIns="117207" bIns="58603" rtlCol="0" anchor="ctr"/>
            <a:lstStyle/>
            <a:p>
              <a:pPr algn="ctr"/>
              <a:endParaRPr lang="zh-CN" altLang="en-US" sz="20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241" tIns="78120" rIns="156241" bIns="78120">
              <a:spAutoFit/>
            </a:bodyPr>
            <a:lstStyle/>
            <a:p>
              <a:pPr algn="just" defTabSz="1562100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3</a:t>
              </a:r>
            </a:p>
          </p:txBody>
        </p:sp>
      </p:grpSp>
      <p:sp>
        <p:nvSpPr>
          <p:cNvPr id="27" name="MH_Text_1"/>
          <p:cNvSpPr/>
          <p:nvPr>
            <p:custDataLst>
              <p:tags r:id="rId4"/>
            </p:custDataLst>
          </p:nvPr>
        </p:nvSpPr>
        <p:spPr>
          <a:xfrm>
            <a:off x="603637" y="5054290"/>
            <a:ext cx="343981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思源黑体旧字形 ExtraLight" panose="020B0200000000000000" pitchFamily="34" charset="-128"/>
              </a:rPr>
              <a:t>我们的网页是融合了科普＋互动，配有相应取材的采访及视频，多者结合，具有较强的社交性。</a:t>
            </a:r>
            <a:endParaRPr lang="en-US" altLang="zh-CN" sz="1600" dirty="0">
              <a:solidFill>
                <a:schemeClr val="tx1"/>
              </a:solidFill>
              <a:latin typeface="+mj-ea"/>
              <a:ea typeface="+mj-ea"/>
              <a:cs typeface="+mn-ea"/>
              <a:sym typeface="思源黑体旧字形 ExtraLight" panose="020B0200000000000000" pitchFamily="34" charset="-128"/>
            </a:endParaRPr>
          </a:p>
        </p:txBody>
      </p:sp>
      <p:grpSp>
        <p:nvGrpSpPr>
          <p:cNvPr id="29" name="组合 28"/>
          <p:cNvGrpSpPr/>
          <p:nvPr/>
        </p:nvGrpSpPr>
        <p:grpSpPr>
          <a:xfrm rot="2781007">
            <a:off x="4401330" y="1733536"/>
            <a:ext cx="3390928" cy="3390928"/>
            <a:chOff x="4771203" y="2077139"/>
            <a:chExt cx="2846598" cy="2846597"/>
          </a:xfrm>
        </p:grpSpPr>
        <p:sp>
          <p:nvSpPr>
            <p:cNvPr id="31" name="Freeform 108"/>
            <p:cNvSpPr/>
            <p:nvPr/>
          </p:nvSpPr>
          <p:spPr bwMode="auto">
            <a:xfrm>
              <a:off x="4771203" y="2627504"/>
              <a:ext cx="832399" cy="1745868"/>
            </a:xfrm>
            <a:custGeom>
              <a:avLst/>
              <a:gdLst>
                <a:gd name="T0" fmla="*/ 132 w 540"/>
                <a:gd name="T1" fmla="*/ 716 h 1133"/>
                <a:gd name="T2" fmla="*/ 4 w 540"/>
                <a:gd name="T3" fmla="*/ 771 h 1133"/>
                <a:gd name="T4" fmla="*/ 140 w 540"/>
                <a:gd name="T5" fmla="*/ 1089 h 1133"/>
                <a:gd name="T6" fmla="*/ 268 w 540"/>
                <a:gd name="T7" fmla="*/ 1034 h 1133"/>
                <a:gd name="T8" fmla="*/ 351 w 540"/>
                <a:gd name="T9" fmla="*/ 1133 h 1133"/>
                <a:gd name="T10" fmla="*/ 540 w 540"/>
                <a:gd name="T11" fmla="*/ 946 h 1133"/>
                <a:gd name="T12" fmla="*/ 427 w 540"/>
                <a:gd name="T13" fmla="*/ 778 h 1133"/>
                <a:gd name="T14" fmla="*/ 540 w 540"/>
                <a:gd name="T15" fmla="*/ 187 h 1133"/>
                <a:gd name="T16" fmla="*/ 351 w 540"/>
                <a:gd name="T17" fmla="*/ 0 h 1133"/>
                <a:gd name="T18" fmla="*/ 258 w 540"/>
                <a:gd name="T19" fmla="*/ 113 h 1133"/>
                <a:gd name="T20" fmla="*/ 129 w 540"/>
                <a:gd name="T21" fmla="*/ 61 h 1133"/>
                <a:gd name="T22" fmla="*/ 0 w 540"/>
                <a:gd name="T23" fmla="*/ 381 h 1133"/>
                <a:gd name="T24" fmla="*/ 129 w 540"/>
                <a:gd name="T25" fmla="*/ 433 h 1133"/>
                <a:gd name="T26" fmla="*/ 132 w 540"/>
                <a:gd name="T27" fmla="*/ 716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0" h="1133">
                  <a:moveTo>
                    <a:pt x="132" y="716"/>
                  </a:moveTo>
                  <a:cubicBezTo>
                    <a:pt x="4" y="771"/>
                    <a:pt x="4" y="771"/>
                    <a:pt x="4" y="771"/>
                  </a:cubicBezTo>
                  <a:cubicBezTo>
                    <a:pt x="140" y="1089"/>
                    <a:pt x="140" y="1089"/>
                    <a:pt x="140" y="1089"/>
                  </a:cubicBezTo>
                  <a:cubicBezTo>
                    <a:pt x="268" y="1034"/>
                    <a:pt x="268" y="1034"/>
                    <a:pt x="268" y="1034"/>
                  </a:cubicBezTo>
                  <a:cubicBezTo>
                    <a:pt x="293" y="1069"/>
                    <a:pt x="321" y="1103"/>
                    <a:pt x="351" y="1133"/>
                  </a:cubicBezTo>
                  <a:cubicBezTo>
                    <a:pt x="540" y="946"/>
                    <a:pt x="540" y="946"/>
                    <a:pt x="540" y="946"/>
                  </a:cubicBezTo>
                  <a:cubicBezTo>
                    <a:pt x="493" y="899"/>
                    <a:pt x="454" y="842"/>
                    <a:pt x="427" y="778"/>
                  </a:cubicBezTo>
                  <a:cubicBezTo>
                    <a:pt x="339" y="571"/>
                    <a:pt x="391" y="338"/>
                    <a:pt x="540" y="187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17" y="34"/>
                    <a:pt x="286" y="72"/>
                    <a:pt x="258" y="113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129" y="433"/>
                    <a:pt x="129" y="433"/>
                    <a:pt x="129" y="433"/>
                  </a:cubicBezTo>
                  <a:cubicBezTo>
                    <a:pt x="113" y="527"/>
                    <a:pt x="114" y="622"/>
                    <a:pt x="132" y="71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2" name="Freeform 109"/>
            <p:cNvSpPr/>
            <p:nvPr/>
          </p:nvSpPr>
          <p:spPr bwMode="auto">
            <a:xfrm>
              <a:off x="6785402" y="2627504"/>
              <a:ext cx="832399" cy="1745868"/>
            </a:xfrm>
            <a:custGeom>
              <a:avLst/>
              <a:gdLst>
                <a:gd name="T0" fmla="*/ 189 w 540"/>
                <a:gd name="T1" fmla="*/ 1133 h 1133"/>
                <a:gd name="T2" fmla="*/ 282 w 540"/>
                <a:gd name="T3" fmla="*/ 1020 h 1133"/>
                <a:gd name="T4" fmla="*/ 411 w 540"/>
                <a:gd name="T5" fmla="*/ 1072 h 1133"/>
                <a:gd name="T6" fmla="*/ 540 w 540"/>
                <a:gd name="T7" fmla="*/ 752 h 1133"/>
                <a:gd name="T8" fmla="*/ 411 w 540"/>
                <a:gd name="T9" fmla="*/ 700 h 1133"/>
                <a:gd name="T10" fmla="*/ 408 w 540"/>
                <a:gd name="T11" fmla="*/ 417 h 1133"/>
                <a:gd name="T12" fmla="*/ 536 w 540"/>
                <a:gd name="T13" fmla="*/ 362 h 1133"/>
                <a:gd name="T14" fmla="*/ 401 w 540"/>
                <a:gd name="T15" fmla="*/ 44 h 1133"/>
                <a:gd name="T16" fmla="*/ 272 w 540"/>
                <a:gd name="T17" fmla="*/ 99 h 1133"/>
                <a:gd name="T18" fmla="*/ 189 w 540"/>
                <a:gd name="T19" fmla="*/ 0 h 1133"/>
                <a:gd name="T20" fmla="*/ 0 w 540"/>
                <a:gd name="T21" fmla="*/ 186 h 1133"/>
                <a:gd name="T22" fmla="*/ 113 w 540"/>
                <a:gd name="T23" fmla="*/ 355 h 1133"/>
                <a:gd name="T24" fmla="*/ 0 w 540"/>
                <a:gd name="T25" fmla="*/ 946 h 1133"/>
                <a:gd name="T26" fmla="*/ 189 w 540"/>
                <a:gd name="T27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0" h="1133">
                  <a:moveTo>
                    <a:pt x="189" y="1133"/>
                  </a:moveTo>
                  <a:cubicBezTo>
                    <a:pt x="223" y="1099"/>
                    <a:pt x="254" y="1061"/>
                    <a:pt x="282" y="1020"/>
                  </a:cubicBezTo>
                  <a:cubicBezTo>
                    <a:pt x="411" y="1072"/>
                    <a:pt x="411" y="1072"/>
                    <a:pt x="411" y="1072"/>
                  </a:cubicBezTo>
                  <a:cubicBezTo>
                    <a:pt x="540" y="752"/>
                    <a:pt x="540" y="752"/>
                    <a:pt x="540" y="752"/>
                  </a:cubicBezTo>
                  <a:cubicBezTo>
                    <a:pt x="411" y="700"/>
                    <a:pt x="411" y="700"/>
                    <a:pt x="411" y="700"/>
                  </a:cubicBezTo>
                  <a:cubicBezTo>
                    <a:pt x="427" y="605"/>
                    <a:pt x="426" y="511"/>
                    <a:pt x="408" y="417"/>
                  </a:cubicBezTo>
                  <a:cubicBezTo>
                    <a:pt x="536" y="362"/>
                    <a:pt x="536" y="362"/>
                    <a:pt x="536" y="362"/>
                  </a:cubicBezTo>
                  <a:cubicBezTo>
                    <a:pt x="401" y="44"/>
                    <a:pt x="401" y="44"/>
                    <a:pt x="401" y="44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47" y="63"/>
                    <a:pt x="219" y="30"/>
                    <a:pt x="189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47" y="234"/>
                    <a:pt x="86" y="291"/>
                    <a:pt x="113" y="355"/>
                  </a:cubicBezTo>
                  <a:cubicBezTo>
                    <a:pt x="201" y="562"/>
                    <a:pt x="149" y="795"/>
                    <a:pt x="0" y="946"/>
                  </a:cubicBezTo>
                  <a:lnTo>
                    <a:pt x="189" y="1133"/>
                  </a:ln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3" name="Freeform 111"/>
            <p:cNvSpPr/>
            <p:nvPr/>
          </p:nvSpPr>
          <p:spPr bwMode="auto">
            <a:xfrm>
              <a:off x="5312433" y="2077139"/>
              <a:ext cx="1764137" cy="839250"/>
            </a:xfrm>
            <a:custGeom>
              <a:avLst/>
              <a:gdLst>
                <a:gd name="T0" fmla="*/ 1145 w 1145"/>
                <a:gd name="T1" fmla="*/ 357 h 544"/>
                <a:gd name="T2" fmla="*/ 1026 w 1145"/>
                <a:gd name="T3" fmla="*/ 258 h 544"/>
                <a:gd name="T4" fmla="*/ 1078 w 1145"/>
                <a:gd name="T5" fmla="*/ 129 h 544"/>
                <a:gd name="T6" fmla="*/ 758 w 1145"/>
                <a:gd name="T7" fmla="*/ 0 h 544"/>
                <a:gd name="T8" fmla="*/ 706 w 1145"/>
                <a:gd name="T9" fmla="*/ 129 h 544"/>
                <a:gd name="T10" fmla="*/ 423 w 1145"/>
                <a:gd name="T11" fmla="*/ 132 h 544"/>
                <a:gd name="T12" fmla="*/ 368 w 1145"/>
                <a:gd name="T13" fmla="*/ 4 h 544"/>
                <a:gd name="T14" fmla="*/ 50 w 1145"/>
                <a:gd name="T15" fmla="*/ 139 h 544"/>
                <a:gd name="T16" fmla="*/ 105 w 1145"/>
                <a:gd name="T17" fmla="*/ 268 h 544"/>
                <a:gd name="T18" fmla="*/ 0 w 1145"/>
                <a:gd name="T19" fmla="*/ 357 h 544"/>
                <a:gd name="T20" fmla="*/ 189 w 1145"/>
                <a:gd name="T21" fmla="*/ 544 h 544"/>
                <a:gd name="T22" fmla="*/ 361 w 1145"/>
                <a:gd name="T23" fmla="*/ 427 h 544"/>
                <a:gd name="T24" fmla="*/ 361 w 1145"/>
                <a:gd name="T25" fmla="*/ 427 h 544"/>
                <a:gd name="T26" fmla="*/ 572 w 1145"/>
                <a:gd name="T27" fmla="*/ 384 h 544"/>
                <a:gd name="T28" fmla="*/ 956 w 1145"/>
                <a:gd name="T29" fmla="*/ 543 h 544"/>
                <a:gd name="T30" fmla="*/ 1145 w 1145"/>
                <a:gd name="T31" fmla="*/ 35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5" h="544">
                  <a:moveTo>
                    <a:pt x="1145" y="357"/>
                  </a:moveTo>
                  <a:cubicBezTo>
                    <a:pt x="1109" y="320"/>
                    <a:pt x="1069" y="287"/>
                    <a:pt x="1026" y="258"/>
                  </a:cubicBezTo>
                  <a:cubicBezTo>
                    <a:pt x="1078" y="129"/>
                    <a:pt x="1078" y="129"/>
                    <a:pt x="1078" y="129"/>
                  </a:cubicBezTo>
                  <a:cubicBezTo>
                    <a:pt x="758" y="0"/>
                    <a:pt x="758" y="0"/>
                    <a:pt x="758" y="0"/>
                  </a:cubicBezTo>
                  <a:cubicBezTo>
                    <a:pt x="706" y="129"/>
                    <a:pt x="706" y="129"/>
                    <a:pt x="706" y="129"/>
                  </a:cubicBezTo>
                  <a:cubicBezTo>
                    <a:pt x="612" y="114"/>
                    <a:pt x="516" y="115"/>
                    <a:pt x="423" y="132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105" y="268"/>
                    <a:pt x="105" y="268"/>
                    <a:pt x="105" y="268"/>
                  </a:cubicBezTo>
                  <a:cubicBezTo>
                    <a:pt x="67" y="295"/>
                    <a:pt x="32" y="324"/>
                    <a:pt x="0" y="357"/>
                  </a:cubicBezTo>
                  <a:cubicBezTo>
                    <a:pt x="189" y="544"/>
                    <a:pt x="189" y="544"/>
                    <a:pt x="189" y="544"/>
                  </a:cubicBezTo>
                  <a:cubicBezTo>
                    <a:pt x="237" y="495"/>
                    <a:pt x="295" y="455"/>
                    <a:pt x="361" y="427"/>
                  </a:cubicBezTo>
                  <a:cubicBezTo>
                    <a:pt x="361" y="427"/>
                    <a:pt x="361" y="427"/>
                    <a:pt x="361" y="427"/>
                  </a:cubicBezTo>
                  <a:cubicBezTo>
                    <a:pt x="428" y="398"/>
                    <a:pt x="500" y="384"/>
                    <a:pt x="572" y="384"/>
                  </a:cubicBezTo>
                  <a:cubicBezTo>
                    <a:pt x="719" y="384"/>
                    <a:pt x="857" y="443"/>
                    <a:pt x="956" y="543"/>
                  </a:cubicBezTo>
                  <a:lnTo>
                    <a:pt x="1145" y="357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4" name="Freeform 112"/>
            <p:cNvSpPr/>
            <p:nvPr/>
          </p:nvSpPr>
          <p:spPr bwMode="auto">
            <a:xfrm>
              <a:off x="5312433" y="4085628"/>
              <a:ext cx="1764137" cy="838108"/>
            </a:xfrm>
            <a:custGeom>
              <a:avLst/>
              <a:gdLst>
                <a:gd name="T0" fmla="*/ 0 w 1145"/>
                <a:gd name="T1" fmla="*/ 187 h 544"/>
                <a:gd name="T2" fmla="*/ 119 w 1145"/>
                <a:gd name="T3" fmla="*/ 286 h 544"/>
                <a:gd name="T4" fmla="*/ 67 w 1145"/>
                <a:gd name="T5" fmla="*/ 415 h 544"/>
                <a:gd name="T6" fmla="*/ 387 w 1145"/>
                <a:gd name="T7" fmla="*/ 544 h 544"/>
                <a:gd name="T8" fmla="*/ 440 w 1145"/>
                <a:gd name="T9" fmla="*/ 415 h 544"/>
                <a:gd name="T10" fmla="*/ 722 w 1145"/>
                <a:gd name="T11" fmla="*/ 412 h 544"/>
                <a:gd name="T12" fmla="*/ 777 w 1145"/>
                <a:gd name="T13" fmla="*/ 540 h 544"/>
                <a:gd name="T14" fmla="*/ 1095 w 1145"/>
                <a:gd name="T15" fmla="*/ 405 h 544"/>
                <a:gd name="T16" fmla="*/ 1040 w 1145"/>
                <a:gd name="T17" fmla="*/ 276 h 544"/>
                <a:gd name="T18" fmla="*/ 1145 w 1145"/>
                <a:gd name="T19" fmla="*/ 187 h 544"/>
                <a:gd name="T20" fmla="*/ 956 w 1145"/>
                <a:gd name="T21" fmla="*/ 0 h 544"/>
                <a:gd name="T22" fmla="*/ 784 w 1145"/>
                <a:gd name="T23" fmla="*/ 117 h 544"/>
                <a:gd name="T24" fmla="*/ 573 w 1145"/>
                <a:gd name="T25" fmla="*/ 160 h 544"/>
                <a:gd name="T26" fmla="*/ 189 w 1145"/>
                <a:gd name="T27" fmla="*/ 0 h 544"/>
                <a:gd name="T28" fmla="*/ 0 w 1145"/>
                <a:gd name="T29" fmla="*/ 18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5" h="544">
                  <a:moveTo>
                    <a:pt x="0" y="187"/>
                  </a:moveTo>
                  <a:cubicBezTo>
                    <a:pt x="36" y="224"/>
                    <a:pt x="76" y="257"/>
                    <a:pt x="119" y="286"/>
                  </a:cubicBezTo>
                  <a:cubicBezTo>
                    <a:pt x="67" y="415"/>
                    <a:pt x="67" y="415"/>
                    <a:pt x="67" y="415"/>
                  </a:cubicBezTo>
                  <a:cubicBezTo>
                    <a:pt x="387" y="544"/>
                    <a:pt x="387" y="544"/>
                    <a:pt x="387" y="544"/>
                  </a:cubicBezTo>
                  <a:cubicBezTo>
                    <a:pt x="440" y="415"/>
                    <a:pt x="440" y="415"/>
                    <a:pt x="440" y="415"/>
                  </a:cubicBezTo>
                  <a:cubicBezTo>
                    <a:pt x="533" y="430"/>
                    <a:pt x="629" y="429"/>
                    <a:pt x="722" y="412"/>
                  </a:cubicBezTo>
                  <a:cubicBezTo>
                    <a:pt x="777" y="540"/>
                    <a:pt x="777" y="540"/>
                    <a:pt x="777" y="540"/>
                  </a:cubicBezTo>
                  <a:cubicBezTo>
                    <a:pt x="1095" y="405"/>
                    <a:pt x="1095" y="405"/>
                    <a:pt x="1095" y="405"/>
                  </a:cubicBezTo>
                  <a:cubicBezTo>
                    <a:pt x="1040" y="276"/>
                    <a:pt x="1040" y="276"/>
                    <a:pt x="1040" y="276"/>
                  </a:cubicBezTo>
                  <a:cubicBezTo>
                    <a:pt x="1078" y="249"/>
                    <a:pt x="1113" y="220"/>
                    <a:pt x="1145" y="187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08" y="49"/>
                    <a:pt x="850" y="89"/>
                    <a:pt x="784" y="117"/>
                  </a:cubicBezTo>
                  <a:cubicBezTo>
                    <a:pt x="717" y="146"/>
                    <a:pt x="646" y="160"/>
                    <a:pt x="573" y="160"/>
                  </a:cubicBezTo>
                  <a:cubicBezTo>
                    <a:pt x="426" y="160"/>
                    <a:pt x="289" y="101"/>
                    <a:pt x="189" y="0"/>
                  </a:cubicBezTo>
                  <a:lnTo>
                    <a:pt x="0" y="187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 rot="2781007">
            <a:off x="5051883" y="2384883"/>
            <a:ext cx="2088232" cy="2088232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6" name="文本框 9">
            <a:extLst>
              <a:ext uri="{FF2B5EF4-FFF2-40B4-BE49-F238E27FC236}">
                <a16:creationId xmlns:a16="http://schemas.microsoft.com/office/drawing/2014/main" xmlns="" id="{C3C33F59-9926-4ABA-88D0-5D371691248A}"/>
              </a:ext>
            </a:extLst>
          </p:cNvPr>
          <p:cNvSpPr txBox="1"/>
          <p:nvPr/>
        </p:nvSpPr>
        <p:spPr>
          <a:xfrm>
            <a:off x="971171" y="180438"/>
            <a:ext cx="6982523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sym typeface="思源黑体旧字形 ExtraLight" panose="020B0200000000000000" pitchFamily="34" charset="-128"/>
              </a:rPr>
              <a:t>特色</a:t>
            </a:r>
            <a:endParaRPr lang="zh-CN" altLang="en-US" sz="2800" b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sym typeface="思源黑体旧字形 ExtraLight" panose="020B0200000000000000" pitchFamily="34" charset="-128"/>
            </a:endParaRPr>
          </a:p>
        </p:txBody>
      </p:sp>
      <p:sp>
        <p:nvSpPr>
          <p:cNvPr id="37" name="圆角矩形 6">
            <a:extLst>
              <a:ext uri="{FF2B5EF4-FFF2-40B4-BE49-F238E27FC236}">
                <a16:creationId xmlns:a16="http://schemas.microsoft.com/office/drawing/2014/main" xmlns="" id="{F6117329-A0A6-4391-AA2B-B8FA45A6DB30}"/>
              </a:ext>
            </a:extLst>
          </p:cNvPr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8" name="圆角矩形 10">
            <a:extLst>
              <a:ext uri="{FF2B5EF4-FFF2-40B4-BE49-F238E27FC236}">
                <a16:creationId xmlns:a16="http://schemas.microsoft.com/office/drawing/2014/main" xmlns="" id="{B9E19640-35FB-4DE4-8A11-D0D652F4BB23}"/>
              </a:ext>
            </a:extLst>
          </p:cNvPr>
          <p:cNvSpPr/>
          <p:nvPr/>
        </p:nvSpPr>
        <p:spPr>
          <a:xfrm rot="2775356">
            <a:off x="405927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827720"/>
      </p:ext>
    </p:extLst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5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82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3" grpId="0"/>
      <p:bldP spid="27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980955" y="1391672"/>
            <a:ext cx="2591951" cy="518578"/>
            <a:chOff x="527312" y="1614772"/>
            <a:chExt cx="2591951" cy="518578"/>
          </a:xfrm>
        </p:grpSpPr>
        <p:sp>
          <p:nvSpPr>
            <p:cNvPr id="13" name="矩形 12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207" tIns="58603" rIns="117207" bIns="58603" rtlCol="0" anchor="ctr"/>
            <a:lstStyle/>
            <a:p>
              <a:pPr algn="ctr"/>
              <a:endParaRPr lang="zh-CN" altLang="en-US" sz="20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241" tIns="78120" rIns="156241" bIns="78120">
              <a:spAutoFit/>
            </a:bodyPr>
            <a:lstStyle/>
            <a:p>
              <a:pPr algn="just" defTabSz="1562100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机遇</a:t>
              </a:r>
              <a:endParaRPr lang="en-US" altLang="zh-CN" sz="20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5" name="MH_Text_1"/>
          <p:cNvSpPr/>
          <p:nvPr>
            <p:custDataLst>
              <p:tags r:id="rId1"/>
            </p:custDataLst>
          </p:nvPr>
        </p:nvSpPr>
        <p:spPr>
          <a:xfrm>
            <a:off x="603637" y="2141814"/>
            <a:ext cx="343981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393529" y="3523343"/>
            <a:ext cx="2591951" cy="518578"/>
            <a:chOff x="527312" y="1614772"/>
            <a:chExt cx="2591951" cy="518578"/>
          </a:xfrm>
        </p:grpSpPr>
        <p:sp>
          <p:nvSpPr>
            <p:cNvPr id="21" name="矩形 20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207" tIns="58603" rIns="117207" bIns="58603" rtlCol="0" anchor="ctr"/>
            <a:lstStyle/>
            <a:p>
              <a:pPr algn="ctr"/>
              <a:endParaRPr lang="zh-CN" altLang="en-US" sz="20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241" tIns="78120" rIns="156241" bIns="78120">
              <a:spAutoFit/>
            </a:bodyPr>
            <a:lstStyle/>
            <a:p>
              <a:pPr algn="just" defTabSz="1562100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优势</a:t>
              </a:r>
              <a:endParaRPr lang="en-US" altLang="zh-CN" sz="20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3" name="MH_Text_1"/>
          <p:cNvSpPr/>
          <p:nvPr>
            <p:custDataLst>
              <p:tags r:id="rId2"/>
            </p:custDataLst>
          </p:nvPr>
        </p:nvSpPr>
        <p:spPr>
          <a:xfrm>
            <a:off x="8082812" y="5054290"/>
            <a:ext cx="343981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99562" y="3644514"/>
            <a:ext cx="2591951" cy="518578"/>
            <a:chOff x="527312" y="1614772"/>
            <a:chExt cx="2591951" cy="518578"/>
          </a:xfrm>
        </p:grpSpPr>
        <p:sp>
          <p:nvSpPr>
            <p:cNvPr id="25" name="矩形 24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207" tIns="58603" rIns="117207" bIns="58603" rtlCol="0" anchor="ctr"/>
            <a:lstStyle/>
            <a:p>
              <a:pPr algn="ctr"/>
              <a:endParaRPr lang="zh-CN" altLang="en-US" sz="20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241" tIns="78120" rIns="156241" bIns="78120">
              <a:spAutoFit/>
            </a:bodyPr>
            <a:lstStyle/>
            <a:p>
              <a:pPr algn="just" defTabSz="1562100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挑战</a:t>
              </a:r>
              <a:endParaRPr lang="en-US" altLang="zh-CN" sz="20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7" name="MH_Text_1"/>
          <p:cNvSpPr/>
          <p:nvPr>
            <p:custDataLst>
              <p:tags r:id="rId3"/>
            </p:custDataLst>
          </p:nvPr>
        </p:nvSpPr>
        <p:spPr>
          <a:xfrm>
            <a:off x="621951" y="4542670"/>
            <a:ext cx="343981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algn="ctr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思源黑体旧字形 ExtraLight" panose="020B0200000000000000" pitchFamily="34" charset="-128"/>
              </a:rPr>
              <a:t>1.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思源黑体旧字形 ExtraLight" panose="020B0200000000000000" pitchFamily="34" charset="-128"/>
              </a:rPr>
              <a:t>被动与无计划捐赠 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仿宋" panose="02010609060101010101" pitchFamily="49" charset="-122"/>
              <a:ea typeface="仿宋" panose="02010609060101010101" pitchFamily="49" charset="-122"/>
              <a:sym typeface="思源黑体旧字形 ExtraLight" panose="020B0200000000000000" pitchFamily="34" charset="-128"/>
            </a:endParaRPr>
          </a:p>
          <a:p>
            <a:pPr algn="ctr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思源黑体旧字形 ExtraLight" panose="020B0200000000000000" pitchFamily="34" charset="-128"/>
              </a:rPr>
              <a:t>2.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思源黑体旧字形 ExtraLight" panose="020B0200000000000000" pitchFamily="34" charset="-128"/>
              </a:rPr>
              <a:t>对捐助财物的落实缺乏信任 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思源黑体旧字形 ExtraLight" panose="020B0200000000000000" pitchFamily="34" charset="-128"/>
            </a:endParaRPr>
          </a:p>
          <a:p>
            <a:pPr algn="ctr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思源黑体旧字形 ExtraLight" panose="020B0200000000000000" pitchFamily="34" charset="-128"/>
              </a:rPr>
              <a:t>3.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思源黑体旧字形 ExtraLight" panose="020B0200000000000000" pitchFamily="34" charset="-128"/>
              </a:rPr>
              <a:t>影响力度不够</a:t>
            </a:r>
            <a:endParaRPr lang="en-US" altLang="zh-CN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思源黑体旧字形 ExtraLight" panose="020B0200000000000000" pitchFamily="34" charset="-128"/>
            </a:endParaRPr>
          </a:p>
        </p:txBody>
      </p:sp>
      <p:grpSp>
        <p:nvGrpSpPr>
          <p:cNvPr id="29" name="组合 28"/>
          <p:cNvGrpSpPr/>
          <p:nvPr/>
        </p:nvGrpSpPr>
        <p:grpSpPr>
          <a:xfrm rot="2781007">
            <a:off x="4401330" y="1733536"/>
            <a:ext cx="3390928" cy="3390928"/>
            <a:chOff x="4771203" y="2077139"/>
            <a:chExt cx="2846598" cy="2846597"/>
          </a:xfrm>
        </p:grpSpPr>
        <p:sp>
          <p:nvSpPr>
            <p:cNvPr id="31" name="Freeform 108"/>
            <p:cNvSpPr/>
            <p:nvPr/>
          </p:nvSpPr>
          <p:spPr bwMode="auto">
            <a:xfrm>
              <a:off x="4771203" y="2627504"/>
              <a:ext cx="832399" cy="1745868"/>
            </a:xfrm>
            <a:custGeom>
              <a:avLst/>
              <a:gdLst>
                <a:gd name="T0" fmla="*/ 132 w 540"/>
                <a:gd name="T1" fmla="*/ 716 h 1133"/>
                <a:gd name="T2" fmla="*/ 4 w 540"/>
                <a:gd name="T3" fmla="*/ 771 h 1133"/>
                <a:gd name="T4" fmla="*/ 140 w 540"/>
                <a:gd name="T5" fmla="*/ 1089 h 1133"/>
                <a:gd name="T6" fmla="*/ 268 w 540"/>
                <a:gd name="T7" fmla="*/ 1034 h 1133"/>
                <a:gd name="T8" fmla="*/ 351 w 540"/>
                <a:gd name="T9" fmla="*/ 1133 h 1133"/>
                <a:gd name="T10" fmla="*/ 540 w 540"/>
                <a:gd name="T11" fmla="*/ 946 h 1133"/>
                <a:gd name="T12" fmla="*/ 427 w 540"/>
                <a:gd name="T13" fmla="*/ 778 h 1133"/>
                <a:gd name="T14" fmla="*/ 540 w 540"/>
                <a:gd name="T15" fmla="*/ 187 h 1133"/>
                <a:gd name="T16" fmla="*/ 351 w 540"/>
                <a:gd name="T17" fmla="*/ 0 h 1133"/>
                <a:gd name="T18" fmla="*/ 258 w 540"/>
                <a:gd name="T19" fmla="*/ 113 h 1133"/>
                <a:gd name="T20" fmla="*/ 129 w 540"/>
                <a:gd name="T21" fmla="*/ 61 h 1133"/>
                <a:gd name="T22" fmla="*/ 0 w 540"/>
                <a:gd name="T23" fmla="*/ 381 h 1133"/>
                <a:gd name="T24" fmla="*/ 129 w 540"/>
                <a:gd name="T25" fmla="*/ 433 h 1133"/>
                <a:gd name="T26" fmla="*/ 132 w 540"/>
                <a:gd name="T27" fmla="*/ 716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0" h="1133">
                  <a:moveTo>
                    <a:pt x="132" y="716"/>
                  </a:moveTo>
                  <a:cubicBezTo>
                    <a:pt x="4" y="771"/>
                    <a:pt x="4" y="771"/>
                    <a:pt x="4" y="771"/>
                  </a:cubicBezTo>
                  <a:cubicBezTo>
                    <a:pt x="140" y="1089"/>
                    <a:pt x="140" y="1089"/>
                    <a:pt x="140" y="1089"/>
                  </a:cubicBezTo>
                  <a:cubicBezTo>
                    <a:pt x="268" y="1034"/>
                    <a:pt x="268" y="1034"/>
                    <a:pt x="268" y="1034"/>
                  </a:cubicBezTo>
                  <a:cubicBezTo>
                    <a:pt x="293" y="1069"/>
                    <a:pt x="321" y="1103"/>
                    <a:pt x="351" y="1133"/>
                  </a:cubicBezTo>
                  <a:cubicBezTo>
                    <a:pt x="540" y="946"/>
                    <a:pt x="540" y="946"/>
                    <a:pt x="540" y="946"/>
                  </a:cubicBezTo>
                  <a:cubicBezTo>
                    <a:pt x="493" y="899"/>
                    <a:pt x="454" y="842"/>
                    <a:pt x="427" y="778"/>
                  </a:cubicBezTo>
                  <a:cubicBezTo>
                    <a:pt x="339" y="571"/>
                    <a:pt x="391" y="338"/>
                    <a:pt x="540" y="187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17" y="34"/>
                    <a:pt x="286" y="72"/>
                    <a:pt x="258" y="113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129" y="433"/>
                    <a:pt x="129" y="433"/>
                    <a:pt x="129" y="433"/>
                  </a:cubicBezTo>
                  <a:cubicBezTo>
                    <a:pt x="113" y="527"/>
                    <a:pt x="114" y="622"/>
                    <a:pt x="132" y="71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2" name="Freeform 109"/>
            <p:cNvSpPr/>
            <p:nvPr/>
          </p:nvSpPr>
          <p:spPr bwMode="auto">
            <a:xfrm>
              <a:off x="6785402" y="2627504"/>
              <a:ext cx="832399" cy="1745868"/>
            </a:xfrm>
            <a:custGeom>
              <a:avLst/>
              <a:gdLst>
                <a:gd name="T0" fmla="*/ 189 w 540"/>
                <a:gd name="T1" fmla="*/ 1133 h 1133"/>
                <a:gd name="T2" fmla="*/ 282 w 540"/>
                <a:gd name="T3" fmla="*/ 1020 h 1133"/>
                <a:gd name="T4" fmla="*/ 411 w 540"/>
                <a:gd name="T5" fmla="*/ 1072 h 1133"/>
                <a:gd name="T6" fmla="*/ 540 w 540"/>
                <a:gd name="T7" fmla="*/ 752 h 1133"/>
                <a:gd name="T8" fmla="*/ 411 w 540"/>
                <a:gd name="T9" fmla="*/ 700 h 1133"/>
                <a:gd name="T10" fmla="*/ 408 w 540"/>
                <a:gd name="T11" fmla="*/ 417 h 1133"/>
                <a:gd name="T12" fmla="*/ 536 w 540"/>
                <a:gd name="T13" fmla="*/ 362 h 1133"/>
                <a:gd name="T14" fmla="*/ 401 w 540"/>
                <a:gd name="T15" fmla="*/ 44 h 1133"/>
                <a:gd name="T16" fmla="*/ 272 w 540"/>
                <a:gd name="T17" fmla="*/ 99 h 1133"/>
                <a:gd name="T18" fmla="*/ 189 w 540"/>
                <a:gd name="T19" fmla="*/ 0 h 1133"/>
                <a:gd name="T20" fmla="*/ 0 w 540"/>
                <a:gd name="T21" fmla="*/ 186 h 1133"/>
                <a:gd name="T22" fmla="*/ 113 w 540"/>
                <a:gd name="T23" fmla="*/ 355 h 1133"/>
                <a:gd name="T24" fmla="*/ 0 w 540"/>
                <a:gd name="T25" fmla="*/ 946 h 1133"/>
                <a:gd name="T26" fmla="*/ 189 w 540"/>
                <a:gd name="T27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0" h="1133">
                  <a:moveTo>
                    <a:pt x="189" y="1133"/>
                  </a:moveTo>
                  <a:cubicBezTo>
                    <a:pt x="223" y="1099"/>
                    <a:pt x="254" y="1061"/>
                    <a:pt x="282" y="1020"/>
                  </a:cubicBezTo>
                  <a:cubicBezTo>
                    <a:pt x="411" y="1072"/>
                    <a:pt x="411" y="1072"/>
                    <a:pt x="411" y="1072"/>
                  </a:cubicBezTo>
                  <a:cubicBezTo>
                    <a:pt x="540" y="752"/>
                    <a:pt x="540" y="752"/>
                    <a:pt x="540" y="752"/>
                  </a:cubicBezTo>
                  <a:cubicBezTo>
                    <a:pt x="411" y="700"/>
                    <a:pt x="411" y="700"/>
                    <a:pt x="411" y="700"/>
                  </a:cubicBezTo>
                  <a:cubicBezTo>
                    <a:pt x="427" y="605"/>
                    <a:pt x="426" y="511"/>
                    <a:pt x="408" y="417"/>
                  </a:cubicBezTo>
                  <a:cubicBezTo>
                    <a:pt x="536" y="362"/>
                    <a:pt x="536" y="362"/>
                    <a:pt x="536" y="362"/>
                  </a:cubicBezTo>
                  <a:cubicBezTo>
                    <a:pt x="401" y="44"/>
                    <a:pt x="401" y="44"/>
                    <a:pt x="401" y="44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47" y="63"/>
                    <a:pt x="219" y="30"/>
                    <a:pt x="189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47" y="234"/>
                    <a:pt x="86" y="291"/>
                    <a:pt x="113" y="355"/>
                  </a:cubicBezTo>
                  <a:cubicBezTo>
                    <a:pt x="201" y="562"/>
                    <a:pt x="149" y="795"/>
                    <a:pt x="0" y="946"/>
                  </a:cubicBezTo>
                  <a:lnTo>
                    <a:pt x="189" y="1133"/>
                  </a:ln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3" name="Freeform 111"/>
            <p:cNvSpPr/>
            <p:nvPr/>
          </p:nvSpPr>
          <p:spPr bwMode="auto">
            <a:xfrm>
              <a:off x="5312433" y="2077139"/>
              <a:ext cx="1764137" cy="839250"/>
            </a:xfrm>
            <a:custGeom>
              <a:avLst/>
              <a:gdLst>
                <a:gd name="T0" fmla="*/ 1145 w 1145"/>
                <a:gd name="T1" fmla="*/ 357 h 544"/>
                <a:gd name="T2" fmla="*/ 1026 w 1145"/>
                <a:gd name="T3" fmla="*/ 258 h 544"/>
                <a:gd name="T4" fmla="*/ 1078 w 1145"/>
                <a:gd name="T5" fmla="*/ 129 h 544"/>
                <a:gd name="T6" fmla="*/ 758 w 1145"/>
                <a:gd name="T7" fmla="*/ 0 h 544"/>
                <a:gd name="T8" fmla="*/ 706 w 1145"/>
                <a:gd name="T9" fmla="*/ 129 h 544"/>
                <a:gd name="T10" fmla="*/ 423 w 1145"/>
                <a:gd name="T11" fmla="*/ 132 h 544"/>
                <a:gd name="T12" fmla="*/ 368 w 1145"/>
                <a:gd name="T13" fmla="*/ 4 h 544"/>
                <a:gd name="T14" fmla="*/ 50 w 1145"/>
                <a:gd name="T15" fmla="*/ 139 h 544"/>
                <a:gd name="T16" fmla="*/ 105 w 1145"/>
                <a:gd name="T17" fmla="*/ 268 h 544"/>
                <a:gd name="T18" fmla="*/ 0 w 1145"/>
                <a:gd name="T19" fmla="*/ 357 h 544"/>
                <a:gd name="T20" fmla="*/ 189 w 1145"/>
                <a:gd name="T21" fmla="*/ 544 h 544"/>
                <a:gd name="T22" fmla="*/ 361 w 1145"/>
                <a:gd name="T23" fmla="*/ 427 h 544"/>
                <a:gd name="T24" fmla="*/ 361 w 1145"/>
                <a:gd name="T25" fmla="*/ 427 h 544"/>
                <a:gd name="T26" fmla="*/ 572 w 1145"/>
                <a:gd name="T27" fmla="*/ 384 h 544"/>
                <a:gd name="T28" fmla="*/ 956 w 1145"/>
                <a:gd name="T29" fmla="*/ 543 h 544"/>
                <a:gd name="T30" fmla="*/ 1145 w 1145"/>
                <a:gd name="T31" fmla="*/ 35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5" h="544">
                  <a:moveTo>
                    <a:pt x="1145" y="357"/>
                  </a:moveTo>
                  <a:cubicBezTo>
                    <a:pt x="1109" y="320"/>
                    <a:pt x="1069" y="287"/>
                    <a:pt x="1026" y="258"/>
                  </a:cubicBezTo>
                  <a:cubicBezTo>
                    <a:pt x="1078" y="129"/>
                    <a:pt x="1078" y="129"/>
                    <a:pt x="1078" y="129"/>
                  </a:cubicBezTo>
                  <a:cubicBezTo>
                    <a:pt x="758" y="0"/>
                    <a:pt x="758" y="0"/>
                    <a:pt x="758" y="0"/>
                  </a:cubicBezTo>
                  <a:cubicBezTo>
                    <a:pt x="706" y="129"/>
                    <a:pt x="706" y="129"/>
                    <a:pt x="706" y="129"/>
                  </a:cubicBezTo>
                  <a:cubicBezTo>
                    <a:pt x="612" y="114"/>
                    <a:pt x="516" y="115"/>
                    <a:pt x="423" y="132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105" y="268"/>
                    <a:pt x="105" y="268"/>
                    <a:pt x="105" y="268"/>
                  </a:cubicBezTo>
                  <a:cubicBezTo>
                    <a:pt x="67" y="295"/>
                    <a:pt x="32" y="324"/>
                    <a:pt x="0" y="357"/>
                  </a:cubicBezTo>
                  <a:cubicBezTo>
                    <a:pt x="189" y="544"/>
                    <a:pt x="189" y="544"/>
                    <a:pt x="189" y="544"/>
                  </a:cubicBezTo>
                  <a:cubicBezTo>
                    <a:pt x="237" y="495"/>
                    <a:pt x="295" y="455"/>
                    <a:pt x="361" y="427"/>
                  </a:cubicBezTo>
                  <a:cubicBezTo>
                    <a:pt x="361" y="427"/>
                    <a:pt x="361" y="427"/>
                    <a:pt x="361" y="427"/>
                  </a:cubicBezTo>
                  <a:cubicBezTo>
                    <a:pt x="428" y="398"/>
                    <a:pt x="500" y="384"/>
                    <a:pt x="572" y="384"/>
                  </a:cubicBezTo>
                  <a:cubicBezTo>
                    <a:pt x="719" y="384"/>
                    <a:pt x="857" y="443"/>
                    <a:pt x="956" y="543"/>
                  </a:cubicBezTo>
                  <a:lnTo>
                    <a:pt x="1145" y="357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4" name="Freeform 112"/>
            <p:cNvSpPr/>
            <p:nvPr/>
          </p:nvSpPr>
          <p:spPr bwMode="auto">
            <a:xfrm>
              <a:off x="5312433" y="4085628"/>
              <a:ext cx="1764137" cy="838108"/>
            </a:xfrm>
            <a:custGeom>
              <a:avLst/>
              <a:gdLst>
                <a:gd name="T0" fmla="*/ 0 w 1145"/>
                <a:gd name="T1" fmla="*/ 187 h 544"/>
                <a:gd name="T2" fmla="*/ 119 w 1145"/>
                <a:gd name="T3" fmla="*/ 286 h 544"/>
                <a:gd name="T4" fmla="*/ 67 w 1145"/>
                <a:gd name="T5" fmla="*/ 415 h 544"/>
                <a:gd name="T6" fmla="*/ 387 w 1145"/>
                <a:gd name="T7" fmla="*/ 544 h 544"/>
                <a:gd name="T8" fmla="*/ 440 w 1145"/>
                <a:gd name="T9" fmla="*/ 415 h 544"/>
                <a:gd name="T10" fmla="*/ 722 w 1145"/>
                <a:gd name="T11" fmla="*/ 412 h 544"/>
                <a:gd name="T12" fmla="*/ 777 w 1145"/>
                <a:gd name="T13" fmla="*/ 540 h 544"/>
                <a:gd name="T14" fmla="*/ 1095 w 1145"/>
                <a:gd name="T15" fmla="*/ 405 h 544"/>
                <a:gd name="T16" fmla="*/ 1040 w 1145"/>
                <a:gd name="T17" fmla="*/ 276 h 544"/>
                <a:gd name="T18" fmla="*/ 1145 w 1145"/>
                <a:gd name="T19" fmla="*/ 187 h 544"/>
                <a:gd name="T20" fmla="*/ 956 w 1145"/>
                <a:gd name="T21" fmla="*/ 0 h 544"/>
                <a:gd name="T22" fmla="*/ 784 w 1145"/>
                <a:gd name="T23" fmla="*/ 117 h 544"/>
                <a:gd name="T24" fmla="*/ 573 w 1145"/>
                <a:gd name="T25" fmla="*/ 160 h 544"/>
                <a:gd name="T26" fmla="*/ 189 w 1145"/>
                <a:gd name="T27" fmla="*/ 0 h 544"/>
                <a:gd name="T28" fmla="*/ 0 w 1145"/>
                <a:gd name="T29" fmla="*/ 18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5" h="544">
                  <a:moveTo>
                    <a:pt x="0" y="187"/>
                  </a:moveTo>
                  <a:cubicBezTo>
                    <a:pt x="36" y="224"/>
                    <a:pt x="76" y="257"/>
                    <a:pt x="119" y="286"/>
                  </a:cubicBezTo>
                  <a:cubicBezTo>
                    <a:pt x="67" y="415"/>
                    <a:pt x="67" y="415"/>
                    <a:pt x="67" y="415"/>
                  </a:cubicBezTo>
                  <a:cubicBezTo>
                    <a:pt x="387" y="544"/>
                    <a:pt x="387" y="544"/>
                    <a:pt x="387" y="544"/>
                  </a:cubicBezTo>
                  <a:cubicBezTo>
                    <a:pt x="440" y="415"/>
                    <a:pt x="440" y="415"/>
                    <a:pt x="440" y="415"/>
                  </a:cubicBezTo>
                  <a:cubicBezTo>
                    <a:pt x="533" y="430"/>
                    <a:pt x="629" y="429"/>
                    <a:pt x="722" y="412"/>
                  </a:cubicBezTo>
                  <a:cubicBezTo>
                    <a:pt x="777" y="540"/>
                    <a:pt x="777" y="540"/>
                    <a:pt x="777" y="540"/>
                  </a:cubicBezTo>
                  <a:cubicBezTo>
                    <a:pt x="1095" y="405"/>
                    <a:pt x="1095" y="405"/>
                    <a:pt x="1095" y="405"/>
                  </a:cubicBezTo>
                  <a:cubicBezTo>
                    <a:pt x="1040" y="276"/>
                    <a:pt x="1040" y="276"/>
                    <a:pt x="1040" y="276"/>
                  </a:cubicBezTo>
                  <a:cubicBezTo>
                    <a:pt x="1078" y="249"/>
                    <a:pt x="1113" y="220"/>
                    <a:pt x="1145" y="187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08" y="49"/>
                    <a:pt x="850" y="89"/>
                    <a:pt x="784" y="117"/>
                  </a:cubicBezTo>
                  <a:cubicBezTo>
                    <a:pt x="717" y="146"/>
                    <a:pt x="646" y="160"/>
                    <a:pt x="573" y="160"/>
                  </a:cubicBezTo>
                  <a:cubicBezTo>
                    <a:pt x="426" y="160"/>
                    <a:pt x="289" y="101"/>
                    <a:pt x="189" y="0"/>
                  </a:cubicBezTo>
                  <a:lnTo>
                    <a:pt x="0" y="187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rgbClr val="F6F6F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36" name="文本框 9">
            <a:extLst>
              <a:ext uri="{FF2B5EF4-FFF2-40B4-BE49-F238E27FC236}">
                <a16:creationId xmlns:a16="http://schemas.microsoft.com/office/drawing/2014/main" xmlns="" id="{C3C33F59-9926-4ABA-88D0-5D371691248A}"/>
              </a:ext>
            </a:extLst>
          </p:cNvPr>
          <p:cNvSpPr txBox="1"/>
          <p:nvPr/>
        </p:nvSpPr>
        <p:spPr>
          <a:xfrm>
            <a:off x="971171" y="180438"/>
            <a:ext cx="6982523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可行性</a:t>
            </a:r>
            <a:endParaRPr lang="zh-CN" altLang="en-US" sz="2800" b="1" dirty="0">
              <a:solidFill>
                <a:schemeClr val="accent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7" name="圆角矩形 6">
            <a:extLst>
              <a:ext uri="{FF2B5EF4-FFF2-40B4-BE49-F238E27FC236}">
                <a16:creationId xmlns:a16="http://schemas.microsoft.com/office/drawing/2014/main" xmlns="" id="{F6117329-A0A6-4391-AA2B-B8FA45A6DB30}"/>
              </a:ext>
            </a:extLst>
          </p:cNvPr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8" name="圆角矩形 10">
            <a:extLst>
              <a:ext uri="{FF2B5EF4-FFF2-40B4-BE49-F238E27FC236}">
                <a16:creationId xmlns:a16="http://schemas.microsoft.com/office/drawing/2014/main" xmlns="" id="{B9E19640-35FB-4DE4-8A11-D0D652F4BB23}"/>
              </a:ext>
            </a:extLst>
          </p:cNvPr>
          <p:cNvSpPr/>
          <p:nvPr/>
        </p:nvSpPr>
        <p:spPr>
          <a:xfrm rot="2775356">
            <a:off x="405927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718E640-F274-471C-A4CE-3085511E4923}"/>
              </a:ext>
            </a:extLst>
          </p:cNvPr>
          <p:cNvSpPr txBox="1"/>
          <p:nvPr/>
        </p:nvSpPr>
        <p:spPr>
          <a:xfrm>
            <a:off x="5500902" y="2919153"/>
            <a:ext cx="1388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项目可行性分析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00AF54B-4439-479C-ACC3-DF4B9EF7A474}"/>
              </a:ext>
            </a:extLst>
          </p:cNvPr>
          <p:cNvSpPr txBox="1"/>
          <p:nvPr/>
        </p:nvSpPr>
        <p:spPr>
          <a:xfrm>
            <a:off x="1225118" y="2141814"/>
            <a:ext cx="234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目前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各个社会组织对公益事业态度良好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58DB95D5-76CD-45BA-AB7C-E05DE8DBEC9C}"/>
              </a:ext>
            </a:extLst>
          </p:cNvPr>
          <p:cNvSpPr txBox="1"/>
          <p:nvPr/>
        </p:nvSpPr>
        <p:spPr>
          <a:xfrm>
            <a:off x="8295257" y="4012697"/>
            <a:ext cx="3654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1.</a:t>
            </a: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跨地区，无地域</a:t>
            </a:r>
            <a:r>
              <a:rPr lang="zh-CN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限制，初步设想所搭建网络平台为</a:t>
            </a:r>
            <a:r>
              <a:rPr lang="en-US" altLang="zh-CN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Wuhan2020</a:t>
            </a:r>
            <a:r>
              <a:rPr lang="zh-CN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平台</a:t>
            </a:r>
            <a:r>
              <a:rPr lang="en-US" altLang="zh-CN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,</a:t>
            </a:r>
            <a:r>
              <a:rPr lang="zh-CN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因此可以上传至各大海外网络</a:t>
            </a:r>
            <a:endParaRPr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r>
              <a:rPr lang="en-US" altLang="zh-CN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思源黑体旧字形 ExtraLight" panose="020B0200000000000000" pitchFamily="34" charset="-128"/>
              </a:rPr>
              <a:t>2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从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西方中方的差异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出发</a:t>
            </a: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，消除偏见，集结海外凝聚力，摆脱对疫情的认知误区，了解疫情的危害，传播途径。这是目前很多平台没有留意的方向。</a:t>
            </a: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思源黑体旧字形 ExtraLight" panose="020B0200000000000000" pitchFamily="34" charset="-128"/>
              </a:rPr>
              <a:t> </a:t>
            </a:r>
            <a:endParaRPr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仿宋" panose="02010609060101010101" pitchFamily="49" charset="-122"/>
              <a:ea typeface="仿宋" panose="02010609060101010101" pitchFamily="49" charset="-122"/>
              <a:sym typeface="思源黑体旧字形 ExtraLight" panose="020B0200000000000000" pitchFamily="34" charset="-128"/>
            </a:endParaRP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3160373"/>
      </p:ext>
    </p:extLst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25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7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任意多边形 3">
            <a:extLst>
              <a:ext uri="{FF2B5EF4-FFF2-40B4-BE49-F238E27FC236}">
                <a16:creationId xmlns:a16="http://schemas.microsoft.com/office/drawing/2014/main" xmlns="" id="{0BAC9D0E-925B-4598-A521-98FC20FDBE22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6093727" y="1709925"/>
            <a:ext cx="2860786" cy="2664296"/>
          </a:xfrm>
          <a:custGeom>
            <a:avLst/>
            <a:gdLst>
              <a:gd name="connsiteX0" fmla="*/ 0 w 2435534"/>
              <a:gd name="connsiteY0" fmla="*/ 0 h 2268252"/>
              <a:gd name="connsiteX1" fmla="*/ 1872208 w 2435534"/>
              <a:gd name="connsiteY1" fmla="*/ 0 h 2268252"/>
              <a:gd name="connsiteX2" fmla="*/ 1872208 w 2435534"/>
              <a:gd name="connsiteY2" fmla="*/ 954106 h 2268252"/>
              <a:gd name="connsiteX3" fmla="*/ 2153871 w 2435534"/>
              <a:gd name="connsiteY3" fmla="*/ 954106 h 2268252"/>
              <a:gd name="connsiteX4" fmla="*/ 2153871 w 2435534"/>
              <a:gd name="connsiteY4" fmla="*/ 774086 h 2268252"/>
              <a:gd name="connsiteX5" fmla="*/ 2435534 w 2435534"/>
              <a:gd name="connsiteY5" fmla="*/ 1134126 h 2268252"/>
              <a:gd name="connsiteX6" fmla="*/ 2153871 w 2435534"/>
              <a:gd name="connsiteY6" fmla="*/ 1494166 h 2268252"/>
              <a:gd name="connsiteX7" fmla="*/ 2153871 w 2435534"/>
              <a:gd name="connsiteY7" fmla="*/ 1314146 h 2268252"/>
              <a:gd name="connsiteX8" fmla="*/ 1872208 w 2435534"/>
              <a:gd name="connsiteY8" fmla="*/ 1314146 h 2268252"/>
              <a:gd name="connsiteX9" fmla="*/ 1872208 w 2435534"/>
              <a:gd name="connsiteY9" fmla="*/ 2268252 h 2268252"/>
              <a:gd name="connsiteX10" fmla="*/ 0 w 2435534"/>
              <a:gd name="connsiteY10" fmla="*/ 2268252 h 22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5534" h="2268252">
                <a:moveTo>
                  <a:pt x="0" y="0"/>
                </a:moveTo>
                <a:lnTo>
                  <a:pt x="1872208" y="0"/>
                </a:lnTo>
                <a:lnTo>
                  <a:pt x="1872208" y="954106"/>
                </a:lnTo>
                <a:lnTo>
                  <a:pt x="2153871" y="954106"/>
                </a:lnTo>
                <a:lnTo>
                  <a:pt x="2153871" y="774086"/>
                </a:lnTo>
                <a:lnTo>
                  <a:pt x="2435534" y="1134126"/>
                </a:lnTo>
                <a:lnTo>
                  <a:pt x="2153871" y="1494166"/>
                </a:lnTo>
                <a:lnTo>
                  <a:pt x="2153871" y="1314146"/>
                </a:lnTo>
                <a:lnTo>
                  <a:pt x="1872208" y="1314146"/>
                </a:lnTo>
                <a:lnTo>
                  <a:pt x="1872208" y="2268252"/>
                </a:lnTo>
                <a:lnTo>
                  <a:pt x="0" y="226825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PA_库_任意多边形 4">
            <a:extLst>
              <a:ext uri="{FF2B5EF4-FFF2-40B4-BE49-F238E27FC236}">
                <a16:creationId xmlns:a16="http://schemas.microsoft.com/office/drawing/2014/main" xmlns="" id="{A9EA5C56-6210-4678-ADF2-2429B81A9441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021489" y="1709925"/>
            <a:ext cx="2860786" cy="2664296"/>
          </a:xfrm>
          <a:custGeom>
            <a:avLst/>
            <a:gdLst>
              <a:gd name="connsiteX0" fmla="*/ 1872208 w 2435534"/>
              <a:gd name="connsiteY0" fmla="*/ 0 h 2268252"/>
              <a:gd name="connsiteX1" fmla="*/ 0 w 2435534"/>
              <a:gd name="connsiteY1" fmla="*/ 0 h 2268252"/>
              <a:gd name="connsiteX2" fmla="*/ 0 w 2435534"/>
              <a:gd name="connsiteY2" fmla="*/ 2268252 h 2268252"/>
              <a:gd name="connsiteX3" fmla="*/ 1872208 w 2435534"/>
              <a:gd name="connsiteY3" fmla="*/ 2268252 h 2268252"/>
              <a:gd name="connsiteX4" fmla="*/ 1872208 w 2435534"/>
              <a:gd name="connsiteY4" fmla="*/ 1314146 h 2268252"/>
              <a:gd name="connsiteX5" fmla="*/ 2153871 w 2435534"/>
              <a:gd name="connsiteY5" fmla="*/ 1314146 h 2268252"/>
              <a:gd name="connsiteX6" fmla="*/ 2153871 w 2435534"/>
              <a:gd name="connsiteY6" fmla="*/ 1494166 h 2268252"/>
              <a:gd name="connsiteX7" fmla="*/ 2435534 w 2435534"/>
              <a:gd name="connsiteY7" fmla="*/ 1134126 h 2268252"/>
              <a:gd name="connsiteX8" fmla="*/ 2153871 w 2435534"/>
              <a:gd name="connsiteY8" fmla="*/ 774086 h 2268252"/>
              <a:gd name="connsiteX9" fmla="*/ 2153871 w 2435534"/>
              <a:gd name="connsiteY9" fmla="*/ 954106 h 2268252"/>
              <a:gd name="connsiteX10" fmla="*/ 1872208 w 2435534"/>
              <a:gd name="connsiteY10" fmla="*/ 954106 h 22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5534" h="2268252">
                <a:moveTo>
                  <a:pt x="1872208" y="0"/>
                </a:moveTo>
                <a:lnTo>
                  <a:pt x="0" y="0"/>
                </a:lnTo>
                <a:lnTo>
                  <a:pt x="0" y="2268252"/>
                </a:lnTo>
                <a:lnTo>
                  <a:pt x="1872208" y="2268252"/>
                </a:lnTo>
                <a:lnTo>
                  <a:pt x="1872208" y="1314146"/>
                </a:lnTo>
                <a:lnTo>
                  <a:pt x="2153871" y="1314146"/>
                </a:lnTo>
                <a:lnTo>
                  <a:pt x="2153871" y="1494166"/>
                </a:lnTo>
                <a:lnTo>
                  <a:pt x="2435534" y="1134126"/>
                </a:lnTo>
                <a:lnTo>
                  <a:pt x="2153871" y="774086"/>
                </a:lnTo>
                <a:lnTo>
                  <a:pt x="2153871" y="954106"/>
                </a:lnTo>
                <a:lnTo>
                  <a:pt x="1872208" y="954106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6" name="PA_库_任意多边形 5">
            <a:extLst>
              <a:ext uri="{FF2B5EF4-FFF2-40B4-BE49-F238E27FC236}">
                <a16:creationId xmlns:a16="http://schemas.microsoft.com/office/drawing/2014/main" xmlns="" id="{8146B767-3CCE-487B-9B15-AE5E0EE75282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4259809" y="2609785"/>
            <a:ext cx="835580" cy="864576"/>
          </a:xfrm>
          <a:custGeom>
            <a:avLst/>
            <a:gdLst>
              <a:gd name="connsiteX0" fmla="*/ 94055 w 317452"/>
              <a:gd name="connsiteY0" fmla="*/ 135965 h 328468"/>
              <a:gd name="connsiteX1" fmla="*/ 94407 w 317452"/>
              <a:gd name="connsiteY1" fmla="*/ 136055 h 328468"/>
              <a:gd name="connsiteX2" fmla="*/ 104825 w 317452"/>
              <a:gd name="connsiteY2" fmla="*/ 158537 h 328468"/>
              <a:gd name="connsiteX3" fmla="*/ 106109 w 317452"/>
              <a:gd name="connsiteY3" fmla="*/ 161308 h 328468"/>
              <a:gd name="connsiteX4" fmla="*/ 98162 w 317452"/>
              <a:gd name="connsiteY4" fmla="*/ 160053 h 328468"/>
              <a:gd name="connsiteX5" fmla="*/ 96849 w 317452"/>
              <a:gd name="connsiteY5" fmla="*/ 160053 h 328468"/>
              <a:gd name="connsiteX6" fmla="*/ 92911 w 317452"/>
              <a:gd name="connsiteY6" fmla="*/ 137630 h 328468"/>
              <a:gd name="connsiteX7" fmla="*/ 93506 w 317452"/>
              <a:gd name="connsiteY7" fmla="*/ 136765 h 328468"/>
              <a:gd name="connsiteX8" fmla="*/ 39496 w 317452"/>
              <a:gd name="connsiteY8" fmla="*/ 115887 h 328468"/>
              <a:gd name="connsiteX9" fmla="*/ 51437 w 317452"/>
              <a:gd name="connsiteY9" fmla="*/ 165488 h 328468"/>
              <a:gd name="connsiteX10" fmla="*/ 48784 w 317452"/>
              <a:gd name="connsiteY10" fmla="*/ 166793 h 328468"/>
              <a:gd name="connsiteX11" fmla="*/ 47457 w 317452"/>
              <a:gd name="connsiteY11" fmla="*/ 170709 h 328468"/>
              <a:gd name="connsiteX12" fmla="*/ 48784 w 317452"/>
              <a:gd name="connsiteY12" fmla="*/ 173319 h 328468"/>
              <a:gd name="connsiteX13" fmla="*/ 52764 w 317452"/>
              <a:gd name="connsiteY13" fmla="*/ 175930 h 328468"/>
              <a:gd name="connsiteX14" fmla="*/ 55418 w 317452"/>
              <a:gd name="connsiteY14" fmla="*/ 174625 h 328468"/>
              <a:gd name="connsiteX15" fmla="*/ 87263 w 317452"/>
              <a:gd name="connsiteY15" fmla="*/ 216393 h 328468"/>
              <a:gd name="connsiteX16" fmla="*/ 55418 w 317452"/>
              <a:gd name="connsiteY16" fmla="*/ 230752 h 328468"/>
              <a:gd name="connsiteX17" fmla="*/ 38169 w 317452"/>
              <a:gd name="connsiteY17" fmla="*/ 224225 h 328468"/>
              <a:gd name="connsiteX18" fmla="*/ 1017 w 317452"/>
              <a:gd name="connsiteY18" fmla="*/ 147214 h 328468"/>
              <a:gd name="connsiteX19" fmla="*/ 7651 w 317452"/>
              <a:gd name="connsiteY19" fmla="*/ 128940 h 328468"/>
              <a:gd name="connsiteX20" fmla="*/ 39496 w 317452"/>
              <a:gd name="connsiteY20" fmla="*/ 115887 h 328468"/>
              <a:gd name="connsiteX21" fmla="*/ 63900 w 317452"/>
              <a:gd name="connsiteY21" fmla="*/ 106627 h 328468"/>
              <a:gd name="connsiteX22" fmla="*/ 71807 w 317452"/>
              <a:gd name="connsiteY22" fmla="*/ 114982 h 328468"/>
              <a:gd name="connsiteX23" fmla="*/ 81033 w 317452"/>
              <a:gd name="connsiteY23" fmla="*/ 133331 h 328468"/>
              <a:gd name="connsiteX24" fmla="*/ 87623 w 317452"/>
              <a:gd name="connsiteY24" fmla="*/ 130710 h 328468"/>
              <a:gd name="connsiteX25" fmla="*/ 95803 w 317452"/>
              <a:gd name="connsiteY25" fmla="*/ 133422 h 328468"/>
              <a:gd name="connsiteX26" fmla="*/ 94055 w 317452"/>
              <a:gd name="connsiteY26" fmla="*/ 135965 h 328468"/>
              <a:gd name="connsiteX27" fmla="*/ 89115 w 317452"/>
              <a:gd name="connsiteY27" fmla="*/ 134702 h 328468"/>
              <a:gd name="connsiteX28" fmla="*/ 83823 w 317452"/>
              <a:gd name="connsiteY28" fmla="*/ 137407 h 328468"/>
              <a:gd name="connsiteX29" fmla="*/ 82500 w 317452"/>
              <a:gd name="connsiteY29" fmla="*/ 137407 h 328468"/>
              <a:gd name="connsiteX30" fmla="*/ 97053 w 317452"/>
              <a:gd name="connsiteY30" fmla="*/ 169863 h 328468"/>
              <a:gd name="connsiteX31" fmla="*/ 98375 w 317452"/>
              <a:gd name="connsiteY31" fmla="*/ 169863 h 328468"/>
              <a:gd name="connsiteX32" fmla="*/ 103667 w 317452"/>
              <a:gd name="connsiteY32" fmla="*/ 167158 h 328468"/>
              <a:gd name="connsiteX33" fmla="*/ 106313 w 317452"/>
              <a:gd name="connsiteY33" fmla="*/ 161749 h 328468"/>
              <a:gd name="connsiteX34" fmla="*/ 106109 w 317452"/>
              <a:gd name="connsiteY34" fmla="*/ 161308 h 328468"/>
              <a:gd name="connsiteX35" fmla="*/ 109648 w 317452"/>
              <a:gd name="connsiteY35" fmla="*/ 161866 h 328468"/>
              <a:gd name="connsiteX36" fmla="*/ 110272 w 317452"/>
              <a:gd name="connsiteY36" fmla="*/ 161402 h 328468"/>
              <a:gd name="connsiteX37" fmla="*/ 110522 w 317452"/>
              <a:gd name="connsiteY37" fmla="*/ 164622 h 328468"/>
              <a:gd name="connsiteX38" fmla="*/ 106074 w 317452"/>
              <a:gd name="connsiteY38" fmla="*/ 170028 h 328468"/>
              <a:gd name="connsiteX39" fmla="*/ 99484 w 317452"/>
              <a:gd name="connsiteY39" fmla="*/ 172650 h 328468"/>
              <a:gd name="connsiteX40" fmla="*/ 107391 w 317452"/>
              <a:gd name="connsiteY40" fmla="*/ 192309 h 328468"/>
              <a:gd name="connsiteX41" fmla="*/ 100802 w 317452"/>
              <a:gd name="connsiteY41" fmla="*/ 211968 h 328468"/>
              <a:gd name="connsiteX42" fmla="*/ 91576 w 317452"/>
              <a:gd name="connsiteY42" fmla="*/ 215900 h 328468"/>
              <a:gd name="connsiteX43" fmla="*/ 59946 w 317452"/>
              <a:gd name="connsiteY43" fmla="*/ 172650 h 328468"/>
              <a:gd name="connsiteX44" fmla="*/ 62582 w 317452"/>
              <a:gd name="connsiteY44" fmla="*/ 171339 h 328468"/>
              <a:gd name="connsiteX45" fmla="*/ 63900 w 317452"/>
              <a:gd name="connsiteY45" fmla="*/ 166097 h 328468"/>
              <a:gd name="connsiteX46" fmla="*/ 62582 w 317452"/>
              <a:gd name="connsiteY46" fmla="*/ 163475 h 328468"/>
              <a:gd name="connsiteX47" fmla="*/ 58628 w 317452"/>
              <a:gd name="connsiteY47" fmla="*/ 162165 h 328468"/>
              <a:gd name="connsiteX48" fmla="*/ 54674 w 317452"/>
              <a:gd name="connsiteY48" fmla="*/ 163475 h 328468"/>
              <a:gd name="connsiteX49" fmla="*/ 42813 w 317452"/>
              <a:gd name="connsiteY49" fmla="*/ 111051 h 328468"/>
              <a:gd name="connsiteX50" fmla="*/ 52038 w 317452"/>
              <a:gd name="connsiteY50" fmla="*/ 107119 h 328468"/>
              <a:gd name="connsiteX51" fmla="*/ 63900 w 317452"/>
              <a:gd name="connsiteY51" fmla="*/ 106627 h 328468"/>
              <a:gd name="connsiteX52" fmla="*/ 221560 w 317452"/>
              <a:gd name="connsiteY52" fmla="*/ 67725 h 328468"/>
              <a:gd name="connsiteX53" fmla="*/ 239938 w 317452"/>
              <a:gd name="connsiteY53" fmla="*/ 67725 h 328468"/>
              <a:gd name="connsiteX54" fmla="*/ 249127 w 317452"/>
              <a:gd name="connsiteY54" fmla="*/ 90147 h 328468"/>
              <a:gd name="connsiteX55" fmla="*/ 249127 w 317452"/>
              <a:gd name="connsiteY55" fmla="*/ 99380 h 328468"/>
              <a:gd name="connsiteX56" fmla="*/ 259629 w 317452"/>
              <a:gd name="connsiteY56" fmla="*/ 162691 h 328468"/>
              <a:gd name="connsiteX57" fmla="*/ 300324 w 317452"/>
              <a:gd name="connsiteY57" fmla="*/ 193027 h 328468"/>
              <a:gd name="connsiteX58" fmla="*/ 304262 w 317452"/>
              <a:gd name="connsiteY58" fmla="*/ 215450 h 328468"/>
              <a:gd name="connsiteX59" fmla="*/ 283258 w 317452"/>
              <a:gd name="connsiteY59" fmla="*/ 219407 h 328468"/>
              <a:gd name="connsiteX60" fmla="*/ 281946 w 317452"/>
              <a:gd name="connsiteY60" fmla="*/ 218088 h 328468"/>
              <a:gd name="connsiteX61" fmla="*/ 236000 w 317452"/>
              <a:gd name="connsiteY61" fmla="*/ 185113 h 328468"/>
              <a:gd name="connsiteX62" fmla="*/ 229436 w 317452"/>
              <a:gd name="connsiteY62" fmla="*/ 174562 h 328468"/>
              <a:gd name="connsiteX63" fmla="*/ 224185 w 317452"/>
              <a:gd name="connsiteY63" fmla="*/ 145544 h 328468"/>
              <a:gd name="connsiteX64" fmla="*/ 196617 w 317452"/>
              <a:gd name="connsiteY64" fmla="*/ 194346 h 328468"/>
              <a:gd name="connsiteX65" fmla="*/ 229436 w 317452"/>
              <a:gd name="connsiteY65" fmla="*/ 243148 h 328468"/>
              <a:gd name="connsiteX66" fmla="*/ 230749 w 317452"/>
              <a:gd name="connsiteY66" fmla="*/ 265571 h 328468"/>
              <a:gd name="connsiteX67" fmla="*/ 195305 w 317452"/>
              <a:gd name="connsiteY67" fmla="*/ 318329 h 328468"/>
              <a:gd name="connsiteX68" fmla="*/ 169050 w 317452"/>
              <a:gd name="connsiteY68" fmla="*/ 323605 h 328468"/>
              <a:gd name="connsiteX69" fmla="*/ 167737 w 317452"/>
              <a:gd name="connsiteY69" fmla="*/ 323605 h 328468"/>
              <a:gd name="connsiteX70" fmla="*/ 162486 w 317452"/>
              <a:gd name="connsiteY70" fmla="*/ 297226 h 328468"/>
              <a:gd name="connsiteX71" fmla="*/ 191366 w 317452"/>
              <a:gd name="connsiteY71" fmla="*/ 255019 h 328468"/>
              <a:gd name="connsiteX72" fmla="*/ 167737 w 317452"/>
              <a:gd name="connsiteY72" fmla="*/ 220726 h 328468"/>
              <a:gd name="connsiteX73" fmla="*/ 70594 w 317452"/>
              <a:gd name="connsiteY73" fmla="*/ 322286 h 328468"/>
              <a:gd name="connsiteX74" fmla="*/ 46965 w 317452"/>
              <a:gd name="connsiteY74" fmla="*/ 326243 h 328468"/>
              <a:gd name="connsiteX75" fmla="*/ 44339 w 317452"/>
              <a:gd name="connsiteY75" fmla="*/ 322286 h 328468"/>
              <a:gd name="connsiteX76" fmla="*/ 43027 w 317452"/>
              <a:gd name="connsiteY76" fmla="*/ 295907 h 328468"/>
              <a:gd name="connsiteX77" fmla="*/ 144108 w 317452"/>
              <a:gd name="connsiteY77" fmla="*/ 189070 h 328468"/>
              <a:gd name="connsiteX78" fmla="*/ 148046 w 317452"/>
              <a:gd name="connsiteY78" fmla="*/ 177200 h 328468"/>
              <a:gd name="connsiteX79" fmla="*/ 190054 w 317452"/>
              <a:gd name="connsiteY79" fmla="*/ 103337 h 328468"/>
              <a:gd name="connsiteX80" fmla="*/ 151984 w 317452"/>
              <a:gd name="connsiteY80" fmla="*/ 107294 h 328468"/>
              <a:gd name="connsiteX81" fmla="*/ 119166 w 317452"/>
              <a:gd name="connsiteY81" fmla="*/ 154777 h 328468"/>
              <a:gd name="connsiteX82" fmla="*/ 110272 w 317452"/>
              <a:gd name="connsiteY82" fmla="*/ 161402 h 328468"/>
              <a:gd name="connsiteX83" fmla="*/ 110027 w 317452"/>
              <a:gd name="connsiteY83" fmla="*/ 158233 h 328468"/>
              <a:gd name="connsiteX84" fmla="*/ 99484 w 317452"/>
              <a:gd name="connsiteY84" fmla="*/ 134642 h 328468"/>
              <a:gd name="connsiteX85" fmla="*/ 95803 w 317452"/>
              <a:gd name="connsiteY85" fmla="*/ 133422 h 328468"/>
              <a:gd name="connsiteX86" fmla="*/ 97670 w 317452"/>
              <a:gd name="connsiteY86" fmla="*/ 130706 h 328468"/>
              <a:gd name="connsiteX87" fmla="*/ 130980 w 317452"/>
              <a:gd name="connsiteY87" fmla="*/ 82234 h 328468"/>
              <a:gd name="connsiteX88" fmla="*/ 141482 w 317452"/>
              <a:gd name="connsiteY88" fmla="*/ 75639 h 328468"/>
              <a:gd name="connsiteX89" fmla="*/ 221560 w 317452"/>
              <a:gd name="connsiteY89" fmla="*/ 67725 h 328468"/>
              <a:gd name="connsiteX90" fmla="*/ 276970 w 317452"/>
              <a:gd name="connsiteY90" fmla="*/ 0 h 328468"/>
              <a:gd name="connsiteX91" fmla="*/ 317452 w 317452"/>
              <a:gd name="connsiteY91" fmla="*/ 39688 h 328468"/>
              <a:gd name="connsiteX92" fmla="*/ 276970 w 317452"/>
              <a:gd name="connsiteY92" fmla="*/ 79376 h 328468"/>
              <a:gd name="connsiteX93" fmla="*/ 236488 w 317452"/>
              <a:gd name="connsiteY93" fmla="*/ 39688 h 328468"/>
              <a:gd name="connsiteX94" fmla="*/ 276970 w 317452"/>
              <a:gd name="connsiteY94" fmla="*/ 0 h 32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17452" h="328468">
                <a:moveTo>
                  <a:pt x="94055" y="135965"/>
                </a:moveTo>
                <a:lnTo>
                  <a:pt x="94407" y="136055"/>
                </a:lnTo>
                <a:cubicBezTo>
                  <a:pt x="100360" y="148902"/>
                  <a:pt x="103337" y="155325"/>
                  <a:pt x="104825" y="158537"/>
                </a:cubicBezTo>
                <a:lnTo>
                  <a:pt x="106109" y="161308"/>
                </a:lnTo>
                <a:lnTo>
                  <a:pt x="98162" y="160053"/>
                </a:lnTo>
                <a:cubicBezTo>
                  <a:pt x="98162" y="160053"/>
                  <a:pt x="96849" y="160053"/>
                  <a:pt x="96849" y="160053"/>
                </a:cubicBezTo>
                <a:cubicBezTo>
                  <a:pt x="90285" y="154777"/>
                  <a:pt x="87660" y="144225"/>
                  <a:pt x="92911" y="137630"/>
                </a:cubicBezTo>
                <a:cubicBezTo>
                  <a:pt x="92911" y="137630"/>
                  <a:pt x="92911" y="137630"/>
                  <a:pt x="93506" y="136765"/>
                </a:cubicBezTo>
                <a:close/>
                <a:moveTo>
                  <a:pt x="39496" y="115887"/>
                </a:moveTo>
                <a:cubicBezTo>
                  <a:pt x="39496" y="115887"/>
                  <a:pt x="39496" y="115887"/>
                  <a:pt x="51437" y="165488"/>
                </a:cubicBezTo>
                <a:cubicBezTo>
                  <a:pt x="51437" y="165488"/>
                  <a:pt x="51437" y="165488"/>
                  <a:pt x="48784" y="166793"/>
                </a:cubicBezTo>
                <a:cubicBezTo>
                  <a:pt x="47457" y="166793"/>
                  <a:pt x="47457" y="169403"/>
                  <a:pt x="47457" y="170709"/>
                </a:cubicBezTo>
                <a:cubicBezTo>
                  <a:pt x="47457" y="170709"/>
                  <a:pt x="47457" y="170709"/>
                  <a:pt x="48784" y="173319"/>
                </a:cubicBezTo>
                <a:cubicBezTo>
                  <a:pt x="50111" y="175930"/>
                  <a:pt x="51437" y="175930"/>
                  <a:pt x="52764" y="175930"/>
                </a:cubicBezTo>
                <a:lnTo>
                  <a:pt x="55418" y="174625"/>
                </a:lnTo>
                <a:cubicBezTo>
                  <a:pt x="55418" y="174625"/>
                  <a:pt x="55418" y="174625"/>
                  <a:pt x="87263" y="216393"/>
                </a:cubicBezTo>
                <a:cubicBezTo>
                  <a:pt x="87263" y="216393"/>
                  <a:pt x="87263" y="216393"/>
                  <a:pt x="55418" y="230752"/>
                </a:cubicBezTo>
                <a:cubicBezTo>
                  <a:pt x="48784" y="233362"/>
                  <a:pt x="40823" y="230752"/>
                  <a:pt x="38169" y="224225"/>
                </a:cubicBezTo>
                <a:cubicBezTo>
                  <a:pt x="38169" y="224225"/>
                  <a:pt x="38169" y="224225"/>
                  <a:pt x="1017" y="147214"/>
                </a:cubicBezTo>
                <a:cubicBezTo>
                  <a:pt x="-1637" y="140687"/>
                  <a:pt x="1017" y="132856"/>
                  <a:pt x="7651" y="128940"/>
                </a:cubicBezTo>
                <a:cubicBezTo>
                  <a:pt x="7651" y="128940"/>
                  <a:pt x="7651" y="128940"/>
                  <a:pt x="39496" y="115887"/>
                </a:cubicBezTo>
                <a:close/>
                <a:moveTo>
                  <a:pt x="63900" y="106627"/>
                </a:moveTo>
                <a:cubicBezTo>
                  <a:pt x="67524" y="108102"/>
                  <a:pt x="70489" y="111051"/>
                  <a:pt x="71807" y="114982"/>
                </a:cubicBezTo>
                <a:cubicBezTo>
                  <a:pt x="71807" y="114982"/>
                  <a:pt x="71807" y="114982"/>
                  <a:pt x="81033" y="133331"/>
                </a:cubicBezTo>
                <a:cubicBezTo>
                  <a:pt x="81033" y="133331"/>
                  <a:pt x="81033" y="133331"/>
                  <a:pt x="87623" y="130710"/>
                </a:cubicBezTo>
                <a:lnTo>
                  <a:pt x="95803" y="133422"/>
                </a:lnTo>
                <a:lnTo>
                  <a:pt x="94055" y="135965"/>
                </a:lnTo>
                <a:lnTo>
                  <a:pt x="89115" y="134702"/>
                </a:lnTo>
                <a:cubicBezTo>
                  <a:pt x="89115" y="134702"/>
                  <a:pt x="89115" y="134702"/>
                  <a:pt x="83823" y="137407"/>
                </a:cubicBezTo>
                <a:cubicBezTo>
                  <a:pt x="83823" y="137407"/>
                  <a:pt x="82500" y="137407"/>
                  <a:pt x="82500" y="137407"/>
                </a:cubicBezTo>
                <a:cubicBezTo>
                  <a:pt x="82500" y="137407"/>
                  <a:pt x="82500" y="137407"/>
                  <a:pt x="97053" y="169863"/>
                </a:cubicBezTo>
                <a:cubicBezTo>
                  <a:pt x="97053" y="169863"/>
                  <a:pt x="97053" y="169863"/>
                  <a:pt x="98375" y="169863"/>
                </a:cubicBezTo>
                <a:lnTo>
                  <a:pt x="103667" y="167158"/>
                </a:lnTo>
                <a:cubicBezTo>
                  <a:pt x="106313" y="165806"/>
                  <a:pt x="106313" y="163101"/>
                  <a:pt x="106313" y="161749"/>
                </a:cubicBezTo>
                <a:lnTo>
                  <a:pt x="106109" y="161308"/>
                </a:lnTo>
                <a:lnTo>
                  <a:pt x="109648" y="161866"/>
                </a:lnTo>
                <a:lnTo>
                  <a:pt x="110272" y="161402"/>
                </a:lnTo>
                <a:lnTo>
                  <a:pt x="110522" y="164622"/>
                </a:lnTo>
                <a:cubicBezTo>
                  <a:pt x="109698" y="166752"/>
                  <a:pt x="108051" y="168718"/>
                  <a:pt x="106074" y="170028"/>
                </a:cubicBezTo>
                <a:cubicBezTo>
                  <a:pt x="106074" y="170028"/>
                  <a:pt x="106074" y="170028"/>
                  <a:pt x="99484" y="172650"/>
                </a:cubicBezTo>
                <a:cubicBezTo>
                  <a:pt x="99484" y="172650"/>
                  <a:pt x="99484" y="172650"/>
                  <a:pt x="107391" y="192309"/>
                </a:cubicBezTo>
                <a:cubicBezTo>
                  <a:pt x="111345" y="198862"/>
                  <a:pt x="107391" y="208036"/>
                  <a:pt x="100802" y="211968"/>
                </a:cubicBezTo>
                <a:cubicBezTo>
                  <a:pt x="100802" y="211968"/>
                  <a:pt x="100802" y="211968"/>
                  <a:pt x="91576" y="215900"/>
                </a:cubicBezTo>
                <a:cubicBezTo>
                  <a:pt x="91576" y="215900"/>
                  <a:pt x="91576" y="215900"/>
                  <a:pt x="59946" y="172650"/>
                </a:cubicBezTo>
                <a:cubicBezTo>
                  <a:pt x="59946" y="172650"/>
                  <a:pt x="59946" y="172650"/>
                  <a:pt x="62582" y="171339"/>
                </a:cubicBezTo>
                <a:cubicBezTo>
                  <a:pt x="65218" y="170028"/>
                  <a:pt x="65218" y="167407"/>
                  <a:pt x="63900" y="166097"/>
                </a:cubicBezTo>
                <a:cubicBezTo>
                  <a:pt x="63900" y="166097"/>
                  <a:pt x="63900" y="166097"/>
                  <a:pt x="62582" y="163475"/>
                </a:cubicBezTo>
                <a:cubicBezTo>
                  <a:pt x="62582" y="162165"/>
                  <a:pt x="59946" y="160854"/>
                  <a:pt x="58628" y="162165"/>
                </a:cubicBezTo>
                <a:cubicBezTo>
                  <a:pt x="58628" y="162165"/>
                  <a:pt x="58628" y="162165"/>
                  <a:pt x="54674" y="163475"/>
                </a:cubicBezTo>
                <a:cubicBezTo>
                  <a:pt x="54674" y="163475"/>
                  <a:pt x="54674" y="163475"/>
                  <a:pt x="42813" y="111051"/>
                </a:cubicBezTo>
                <a:cubicBezTo>
                  <a:pt x="42813" y="111051"/>
                  <a:pt x="42813" y="111051"/>
                  <a:pt x="52038" y="107119"/>
                </a:cubicBezTo>
                <a:cubicBezTo>
                  <a:pt x="55992" y="105153"/>
                  <a:pt x="60275" y="105153"/>
                  <a:pt x="63900" y="106627"/>
                </a:cubicBezTo>
                <a:close/>
                <a:moveTo>
                  <a:pt x="221560" y="67725"/>
                </a:moveTo>
                <a:cubicBezTo>
                  <a:pt x="226810" y="65087"/>
                  <a:pt x="234687" y="65087"/>
                  <a:pt x="239938" y="67725"/>
                </a:cubicBezTo>
                <a:cubicBezTo>
                  <a:pt x="247814" y="73001"/>
                  <a:pt x="250440" y="80915"/>
                  <a:pt x="249127" y="90147"/>
                </a:cubicBezTo>
                <a:cubicBezTo>
                  <a:pt x="249127" y="92785"/>
                  <a:pt x="249127" y="96742"/>
                  <a:pt x="249127" y="99380"/>
                </a:cubicBezTo>
                <a:cubicBezTo>
                  <a:pt x="249127" y="99380"/>
                  <a:pt x="249127" y="99380"/>
                  <a:pt x="259629" y="162691"/>
                </a:cubicBezTo>
                <a:cubicBezTo>
                  <a:pt x="259629" y="162691"/>
                  <a:pt x="259629" y="162691"/>
                  <a:pt x="300324" y="193027"/>
                </a:cubicBezTo>
                <a:cubicBezTo>
                  <a:pt x="308200" y="198303"/>
                  <a:pt x="309513" y="207536"/>
                  <a:pt x="304262" y="215450"/>
                </a:cubicBezTo>
                <a:cubicBezTo>
                  <a:pt x="299011" y="222045"/>
                  <a:pt x="289822" y="223363"/>
                  <a:pt x="283258" y="219407"/>
                </a:cubicBezTo>
                <a:cubicBezTo>
                  <a:pt x="283258" y="219407"/>
                  <a:pt x="281946" y="219407"/>
                  <a:pt x="281946" y="218088"/>
                </a:cubicBezTo>
                <a:cubicBezTo>
                  <a:pt x="281946" y="218088"/>
                  <a:pt x="281946" y="218088"/>
                  <a:pt x="236000" y="185113"/>
                </a:cubicBezTo>
                <a:cubicBezTo>
                  <a:pt x="232061" y="182475"/>
                  <a:pt x="230749" y="178518"/>
                  <a:pt x="229436" y="174562"/>
                </a:cubicBezTo>
                <a:cubicBezTo>
                  <a:pt x="229436" y="174562"/>
                  <a:pt x="229436" y="174562"/>
                  <a:pt x="224185" y="145544"/>
                </a:cubicBezTo>
                <a:cubicBezTo>
                  <a:pt x="224185" y="145544"/>
                  <a:pt x="224185" y="145544"/>
                  <a:pt x="196617" y="194346"/>
                </a:cubicBezTo>
                <a:cubicBezTo>
                  <a:pt x="196617" y="194346"/>
                  <a:pt x="196617" y="194346"/>
                  <a:pt x="229436" y="243148"/>
                </a:cubicBezTo>
                <a:cubicBezTo>
                  <a:pt x="234687" y="249743"/>
                  <a:pt x="234687" y="258976"/>
                  <a:pt x="230749" y="265571"/>
                </a:cubicBezTo>
                <a:cubicBezTo>
                  <a:pt x="230749" y="265571"/>
                  <a:pt x="230749" y="265571"/>
                  <a:pt x="195305" y="318329"/>
                </a:cubicBezTo>
                <a:cubicBezTo>
                  <a:pt x="188741" y="326243"/>
                  <a:pt x="178239" y="328881"/>
                  <a:pt x="169050" y="323605"/>
                </a:cubicBezTo>
                <a:cubicBezTo>
                  <a:pt x="169050" y="323605"/>
                  <a:pt x="169050" y="323605"/>
                  <a:pt x="167737" y="323605"/>
                </a:cubicBezTo>
                <a:cubicBezTo>
                  <a:pt x="159861" y="318329"/>
                  <a:pt x="157235" y="305140"/>
                  <a:pt x="162486" y="297226"/>
                </a:cubicBezTo>
                <a:cubicBezTo>
                  <a:pt x="162486" y="297226"/>
                  <a:pt x="162486" y="297226"/>
                  <a:pt x="191366" y="255019"/>
                </a:cubicBezTo>
                <a:cubicBezTo>
                  <a:pt x="191366" y="255019"/>
                  <a:pt x="191366" y="255019"/>
                  <a:pt x="167737" y="220726"/>
                </a:cubicBezTo>
                <a:cubicBezTo>
                  <a:pt x="167737" y="220726"/>
                  <a:pt x="167737" y="220726"/>
                  <a:pt x="70594" y="322286"/>
                </a:cubicBezTo>
                <a:cubicBezTo>
                  <a:pt x="65343" y="328881"/>
                  <a:pt x="54841" y="330200"/>
                  <a:pt x="46965" y="326243"/>
                </a:cubicBezTo>
                <a:cubicBezTo>
                  <a:pt x="45652" y="324924"/>
                  <a:pt x="44339" y="323605"/>
                  <a:pt x="44339" y="322286"/>
                </a:cubicBezTo>
                <a:cubicBezTo>
                  <a:pt x="36463" y="315691"/>
                  <a:pt x="36463" y="303821"/>
                  <a:pt x="43027" y="295907"/>
                </a:cubicBezTo>
                <a:cubicBezTo>
                  <a:pt x="43027" y="295907"/>
                  <a:pt x="43027" y="295907"/>
                  <a:pt x="144108" y="189070"/>
                </a:cubicBezTo>
                <a:cubicBezTo>
                  <a:pt x="144108" y="185113"/>
                  <a:pt x="145421" y="181156"/>
                  <a:pt x="148046" y="177200"/>
                </a:cubicBezTo>
                <a:cubicBezTo>
                  <a:pt x="148046" y="177200"/>
                  <a:pt x="148046" y="177200"/>
                  <a:pt x="190054" y="103337"/>
                </a:cubicBezTo>
                <a:cubicBezTo>
                  <a:pt x="190054" y="103337"/>
                  <a:pt x="190054" y="103337"/>
                  <a:pt x="151984" y="107294"/>
                </a:cubicBezTo>
                <a:cubicBezTo>
                  <a:pt x="151984" y="107294"/>
                  <a:pt x="151984" y="107294"/>
                  <a:pt x="119166" y="154777"/>
                </a:cubicBezTo>
                <a:lnTo>
                  <a:pt x="110272" y="161402"/>
                </a:lnTo>
                <a:lnTo>
                  <a:pt x="110027" y="158233"/>
                </a:lnTo>
                <a:cubicBezTo>
                  <a:pt x="99484" y="134642"/>
                  <a:pt x="99484" y="134642"/>
                  <a:pt x="99484" y="134642"/>
                </a:cubicBezTo>
                <a:lnTo>
                  <a:pt x="95803" y="133422"/>
                </a:lnTo>
                <a:lnTo>
                  <a:pt x="97670" y="130706"/>
                </a:lnTo>
                <a:cubicBezTo>
                  <a:pt x="102428" y="123781"/>
                  <a:pt x="111946" y="109932"/>
                  <a:pt x="130980" y="82234"/>
                </a:cubicBezTo>
                <a:cubicBezTo>
                  <a:pt x="133606" y="78277"/>
                  <a:pt x="137544" y="75639"/>
                  <a:pt x="141482" y="75639"/>
                </a:cubicBezTo>
                <a:cubicBezTo>
                  <a:pt x="141482" y="75639"/>
                  <a:pt x="141482" y="75639"/>
                  <a:pt x="221560" y="67725"/>
                </a:cubicBezTo>
                <a:close/>
                <a:moveTo>
                  <a:pt x="276970" y="0"/>
                </a:moveTo>
                <a:cubicBezTo>
                  <a:pt x="299328" y="0"/>
                  <a:pt x="317452" y="17769"/>
                  <a:pt x="317452" y="39688"/>
                </a:cubicBezTo>
                <a:cubicBezTo>
                  <a:pt x="317452" y="61607"/>
                  <a:pt x="299328" y="79376"/>
                  <a:pt x="276970" y="79376"/>
                </a:cubicBezTo>
                <a:cubicBezTo>
                  <a:pt x="254612" y="79376"/>
                  <a:pt x="236488" y="61607"/>
                  <a:pt x="236488" y="39688"/>
                </a:cubicBezTo>
                <a:cubicBezTo>
                  <a:pt x="236488" y="17769"/>
                  <a:pt x="254612" y="0"/>
                  <a:pt x="2769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7" name="PA_库_任意多边形 6">
            <a:extLst>
              <a:ext uri="{FF2B5EF4-FFF2-40B4-BE49-F238E27FC236}">
                <a16:creationId xmlns:a16="http://schemas.microsoft.com/office/drawing/2014/main" xmlns="" id="{64AFA419-0751-482C-AE4C-FE2FEF00D5D1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6713723" y="2609785"/>
            <a:ext cx="822516" cy="864576"/>
          </a:xfrm>
          <a:custGeom>
            <a:avLst/>
            <a:gdLst>
              <a:gd name="connsiteX0" fmla="*/ 28278 w 320178"/>
              <a:gd name="connsiteY0" fmla="*/ 257175 h 336550"/>
              <a:gd name="connsiteX1" fmla="*/ 41507 w 320178"/>
              <a:gd name="connsiteY1" fmla="*/ 287103 h 336550"/>
              <a:gd name="connsiteX2" fmla="*/ 62674 w 320178"/>
              <a:gd name="connsiteY2" fmla="*/ 301417 h 336550"/>
              <a:gd name="connsiteX3" fmla="*/ 83841 w 320178"/>
              <a:gd name="connsiteY3" fmla="*/ 287103 h 336550"/>
              <a:gd name="connsiteX4" fmla="*/ 97070 w 320178"/>
              <a:gd name="connsiteY4" fmla="*/ 257175 h 336550"/>
              <a:gd name="connsiteX5" fmla="*/ 107653 w 320178"/>
              <a:gd name="connsiteY5" fmla="*/ 264982 h 336550"/>
              <a:gd name="connsiteX6" fmla="*/ 122205 w 320178"/>
              <a:gd name="connsiteY6" fmla="*/ 300116 h 336550"/>
              <a:gd name="connsiteX7" fmla="*/ 124851 w 320178"/>
              <a:gd name="connsiteY7" fmla="*/ 306622 h 336550"/>
              <a:gd name="connsiteX8" fmla="*/ 120882 w 320178"/>
              <a:gd name="connsiteY8" fmla="*/ 318333 h 336550"/>
              <a:gd name="connsiteX9" fmla="*/ 62674 w 320178"/>
              <a:gd name="connsiteY9" fmla="*/ 336550 h 336550"/>
              <a:gd name="connsiteX10" fmla="*/ 4466 w 320178"/>
              <a:gd name="connsiteY10" fmla="*/ 318333 h 336550"/>
              <a:gd name="connsiteX11" fmla="*/ 497 w 320178"/>
              <a:gd name="connsiteY11" fmla="*/ 306622 h 336550"/>
              <a:gd name="connsiteX12" fmla="*/ 3143 w 320178"/>
              <a:gd name="connsiteY12" fmla="*/ 300116 h 336550"/>
              <a:gd name="connsiteX13" fmla="*/ 16372 w 320178"/>
              <a:gd name="connsiteY13" fmla="*/ 268886 h 336550"/>
              <a:gd name="connsiteX14" fmla="*/ 28278 w 320178"/>
              <a:gd name="connsiteY14" fmla="*/ 257175 h 336550"/>
              <a:gd name="connsiteX15" fmla="*/ 224340 w 320178"/>
              <a:gd name="connsiteY15" fmla="*/ 227013 h 336550"/>
              <a:gd name="connsiteX16" fmla="*/ 257143 w 320178"/>
              <a:gd name="connsiteY16" fmla="*/ 254700 h 336550"/>
              <a:gd name="connsiteX17" fmla="*/ 289946 w 320178"/>
              <a:gd name="connsiteY17" fmla="*/ 227013 h 336550"/>
              <a:gd name="connsiteX18" fmla="*/ 305692 w 320178"/>
              <a:gd name="connsiteY18" fmla="*/ 238879 h 336550"/>
              <a:gd name="connsiteX19" fmla="*/ 316189 w 320178"/>
              <a:gd name="connsiteY19" fmla="*/ 266566 h 336550"/>
              <a:gd name="connsiteX20" fmla="*/ 318813 w 320178"/>
              <a:gd name="connsiteY20" fmla="*/ 274477 h 336550"/>
              <a:gd name="connsiteX21" fmla="*/ 316189 w 320178"/>
              <a:gd name="connsiteY21" fmla="*/ 286343 h 336550"/>
              <a:gd name="connsiteX22" fmla="*/ 257143 w 320178"/>
              <a:gd name="connsiteY22" fmla="*/ 304801 h 336550"/>
              <a:gd name="connsiteX23" fmla="*/ 198098 w 320178"/>
              <a:gd name="connsiteY23" fmla="*/ 286343 h 336550"/>
              <a:gd name="connsiteX24" fmla="*/ 194161 w 320178"/>
              <a:gd name="connsiteY24" fmla="*/ 274477 h 336550"/>
              <a:gd name="connsiteX25" fmla="*/ 198098 w 320178"/>
              <a:gd name="connsiteY25" fmla="*/ 266566 h 336550"/>
              <a:gd name="connsiteX26" fmla="*/ 208595 w 320178"/>
              <a:gd name="connsiteY26" fmla="*/ 238879 h 336550"/>
              <a:gd name="connsiteX27" fmla="*/ 224340 w 320178"/>
              <a:gd name="connsiteY27" fmla="*/ 227013 h 336550"/>
              <a:gd name="connsiteX28" fmla="*/ 62674 w 320178"/>
              <a:gd name="connsiteY28" fmla="*/ 188913 h 336550"/>
              <a:gd name="connsiteX29" fmla="*/ 38861 w 320178"/>
              <a:gd name="connsiteY29" fmla="*/ 204874 h 336550"/>
              <a:gd name="connsiteX30" fmla="*/ 62674 w 320178"/>
              <a:gd name="connsiteY30" fmla="*/ 238126 h 336550"/>
              <a:gd name="connsiteX31" fmla="*/ 86486 w 320178"/>
              <a:gd name="connsiteY31" fmla="*/ 204874 h 336550"/>
              <a:gd name="connsiteX32" fmla="*/ 62674 w 320178"/>
              <a:gd name="connsiteY32" fmla="*/ 188913 h 336550"/>
              <a:gd name="connsiteX33" fmla="*/ 62674 w 320178"/>
              <a:gd name="connsiteY33" fmla="*/ 153988 h 336550"/>
              <a:gd name="connsiteX34" fmla="*/ 101964 w 320178"/>
              <a:gd name="connsiteY34" fmla="*/ 203972 h 336550"/>
              <a:gd name="connsiteX35" fmla="*/ 113751 w 320178"/>
              <a:gd name="connsiteY35" fmla="*/ 230279 h 336550"/>
              <a:gd name="connsiteX36" fmla="*/ 113751 w 320178"/>
              <a:gd name="connsiteY36" fmla="*/ 236856 h 336550"/>
              <a:gd name="connsiteX37" fmla="*/ 108513 w 320178"/>
              <a:gd name="connsiteY37" fmla="*/ 239487 h 336550"/>
              <a:gd name="connsiteX38" fmla="*/ 84938 w 320178"/>
              <a:gd name="connsiteY38" fmla="*/ 239487 h 336550"/>
              <a:gd name="connsiteX39" fmla="*/ 79700 w 320178"/>
              <a:gd name="connsiteY39" fmla="*/ 244748 h 336550"/>
              <a:gd name="connsiteX40" fmla="*/ 79700 w 320178"/>
              <a:gd name="connsiteY40" fmla="*/ 256586 h 336550"/>
              <a:gd name="connsiteX41" fmla="*/ 84938 w 320178"/>
              <a:gd name="connsiteY41" fmla="*/ 256586 h 336550"/>
              <a:gd name="connsiteX42" fmla="*/ 73151 w 320178"/>
              <a:gd name="connsiteY42" fmla="*/ 282893 h 336550"/>
              <a:gd name="connsiteX43" fmla="*/ 52196 w 320178"/>
              <a:gd name="connsiteY43" fmla="*/ 282893 h 336550"/>
              <a:gd name="connsiteX44" fmla="*/ 41719 w 320178"/>
              <a:gd name="connsiteY44" fmla="*/ 256586 h 336550"/>
              <a:gd name="connsiteX45" fmla="*/ 46957 w 320178"/>
              <a:gd name="connsiteY45" fmla="*/ 256586 h 336550"/>
              <a:gd name="connsiteX46" fmla="*/ 46957 w 320178"/>
              <a:gd name="connsiteY46" fmla="*/ 244748 h 336550"/>
              <a:gd name="connsiteX47" fmla="*/ 40409 w 320178"/>
              <a:gd name="connsiteY47" fmla="*/ 239487 h 336550"/>
              <a:gd name="connsiteX48" fmla="*/ 16835 w 320178"/>
              <a:gd name="connsiteY48" fmla="*/ 239487 h 336550"/>
              <a:gd name="connsiteX49" fmla="*/ 11596 w 320178"/>
              <a:gd name="connsiteY49" fmla="*/ 236856 h 336550"/>
              <a:gd name="connsiteX50" fmla="*/ 12906 w 320178"/>
              <a:gd name="connsiteY50" fmla="*/ 230279 h 336550"/>
              <a:gd name="connsiteX51" fmla="*/ 23383 w 320178"/>
              <a:gd name="connsiteY51" fmla="*/ 203972 h 336550"/>
              <a:gd name="connsiteX52" fmla="*/ 62674 w 320178"/>
              <a:gd name="connsiteY52" fmla="*/ 153988 h 336550"/>
              <a:gd name="connsiteX53" fmla="*/ 256349 w 320178"/>
              <a:gd name="connsiteY53" fmla="*/ 134938 h 336550"/>
              <a:gd name="connsiteX54" fmla="*/ 230949 w 320178"/>
              <a:gd name="connsiteY54" fmla="*/ 172245 h 336550"/>
              <a:gd name="connsiteX55" fmla="*/ 256349 w 320178"/>
              <a:gd name="connsiteY55" fmla="*/ 209552 h 336550"/>
              <a:gd name="connsiteX56" fmla="*/ 281749 w 320178"/>
              <a:gd name="connsiteY56" fmla="*/ 172245 h 336550"/>
              <a:gd name="connsiteX57" fmla="*/ 256349 w 320178"/>
              <a:gd name="connsiteY57" fmla="*/ 134938 h 336550"/>
              <a:gd name="connsiteX58" fmla="*/ 256349 w 320178"/>
              <a:gd name="connsiteY58" fmla="*/ 122238 h 336550"/>
              <a:gd name="connsiteX59" fmla="*/ 292861 w 320178"/>
              <a:gd name="connsiteY59" fmla="*/ 170760 h 336550"/>
              <a:gd name="connsiteX60" fmla="*/ 273301 w 320178"/>
              <a:gd name="connsiteY60" fmla="*/ 214037 h 336550"/>
              <a:gd name="connsiteX61" fmla="*/ 273301 w 320178"/>
              <a:gd name="connsiteY61" fmla="*/ 225840 h 336550"/>
              <a:gd name="connsiteX62" fmla="*/ 277213 w 320178"/>
              <a:gd name="connsiteY62" fmla="*/ 225840 h 336550"/>
              <a:gd name="connsiteX63" fmla="*/ 256349 w 320178"/>
              <a:gd name="connsiteY63" fmla="*/ 242888 h 336550"/>
              <a:gd name="connsiteX64" fmla="*/ 235484 w 320178"/>
              <a:gd name="connsiteY64" fmla="*/ 225840 h 336550"/>
              <a:gd name="connsiteX65" fmla="*/ 239396 w 320178"/>
              <a:gd name="connsiteY65" fmla="*/ 225840 h 336550"/>
              <a:gd name="connsiteX66" fmla="*/ 239396 w 320178"/>
              <a:gd name="connsiteY66" fmla="*/ 214037 h 336550"/>
              <a:gd name="connsiteX67" fmla="*/ 219836 w 320178"/>
              <a:gd name="connsiteY67" fmla="*/ 170760 h 336550"/>
              <a:gd name="connsiteX68" fmla="*/ 256349 w 320178"/>
              <a:gd name="connsiteY68" fmla="*/ 122238 h 336550"/>
              <a:gd name="connsiteX69" fmla="*/ 142049 w 320178"/>
              <a:gd name="connsiteY69" fmla="*/ 73025 h 336550"/>
              <a:gd name="connsiteX70" fmla="*/ 132524 w 320178"/>
              <a:gd name="connsiteY70" fmla="*/ 82550 h 336550"/>
              <a:gd name="connsiteX71" fmla="*/ 142049 w 320178"/>
              <a:gd name="connsiteY71" fmla="*/ 92075 h 336550"/>
              <a:gd name="connsiteX72" fmla="*/ 151574 w 320178"/>
              <a:gd name="connsiteY72" fmla="*/ 82550 h 336550"/>
              <a:gd name="connsiteX73" fmla="*/ 142049 w 320178"/>
              <a:gd name="connsiteY73" fmla="*/ 73025 h 336550"/>
              <a:gd name="connsiteX74" fmla="*/ 114268 w 320178"/>
              <a:gd name="connsiteY74" fmla="*/ 73025 h 336550"/>
              <a:gd name="connsiteX75" fmla="*/ 105536 w 320178"/>
              <a:gd name="connsiteY75" fmla="*/ 82550 h 336550"/>
              <a:gd name="connsiteX76" fmla="*/ 114268 w 320178"/>
              <a:gd name="connsiteY76" fmla="*/ 92075 h 336550"/>
              <a:gd name="connsiteX77" fmla="*/ 123000 w 320178"/>
              <a:gd name="connsiteY77" fmla="*/ 82550 h 336550"/>
              <a:gd name="connsiteX78" fmla="*/ 114268 w 320178"/>
              <a:gd name="connsiteY78" fmla="*/ 73025 h 336550"/>
              <a:gd name="connsiteX79" fmla="*/ 85693 w 320178"/>
              <a:gd name="connsiteY79" fmla="*/ 73025 h 336550"/>
              <a:gd name="connsiteX80" fmla="*/ 76961 w 320178"/>
              <a:gd name="connsiteY80" fmla="*/ 82550 h 336550"/>
              <a:gd name="connsiteX81" fmla="*/ 85693 w 320178"/>
              <a:gd name="connsiteY81" fmla="*/ 92075 h 336550"/>
              <a:gd name="connsiteX82" fmla="*/ 94425 w 320178"/>
              <a:gd name="connsiteY82" fmla="*/ 82550 h 336550"/>
              <a:gd name="connsiteX83" fmla="*/ 85693 w 320178"/>
              <a:gd name="connsiteY83" fmla="*/ 73025 h 336550"/>
              <a:gd name="connsiteX84" fmla="*/ 79361 w 320178"/>
              <a:gd name="connsiteY84" fmla="*/ 44450 h 336550"/>
              <a:gd name="connsiteX85" fmla="*/ 148824 w 320178"/>
              <a:gd name="connsiteY85" fmla="*/ 44450 h 336550"/>
              <a:gd name="connsiteX86" fmla="*/ 165862 w 320178"/>
              <a:gd name="connsiteY86" fmla="*/ 61541 h 336550"/>
              <a:gd name="connsiteX87" fmla="*/ 165862 w 320178"/>
              <a:gd name="connsiteY87" fmla="*/ 103610 h 336550"/>
              <a:gd name="connsiteX88" fmla="*/ 148824 w 320178"/>
              <a:gd name="connsiteY88" fmla="*/ 119385 h 336550"/>
              <a:gd name="connsiteX89" fmla="*/ 80672 w 320178"/>
              <a:gd name="connsiteY89" fmla="*/ 119385 h 336550"/>
              <a:gd name="connsiteX90" fmla="*/ 55770 w 320178"/>
              <a:gd name="connsiteY90" fmla="*/ 128588 h 336550"/>
              <a:gd name="connsiteX91" fmla="*/ 54460 w 320178"/>
              <a:gd name="connsiteY91" fmla="*/ 128588 h 336550"/>
              <a:gd name="connsiteX92" fmla="*/ 53149 w 320178"/>
              <a:gd name="connsiteY92" fmla="*/ 128588 h 336550"/>
              <a:gd name="connsiteX93" fmla="*/ 53149 w 320178"/>
              <a:gd name="connsiteY93" fmla="*/ 127273 h 336550"/>
              <a:gd name="connsiteX94" fmla="*/ 63634 w 320178"/>
              <a:gd name="connsiteY94" fmla="*/ 98351 h 336550"/>
              <a:gd name="connsiteX95" fmla="*/ 63634 w 320178"/>
              <a:gd name="connsiteY95" fmla="*/ 61541 h 336550"/>
              <a:gd name="connsiteX96" fmla="*/ 79361 w 320178"/>
              <a:gd name="connsiteY96" fmla="*/ 44450 h 336550"/>
              <a:gd name="connsiteX97" fmla="*/ 225393 w 320178"/>
              <a:gd name="connsiteY97" fmla="*/ 38100 h 336550"/>
              <a:gd name="connsiteX98" fmla="*/ 235712 w 320178"/>
              <a:gd name="connsiteY98" fmla="*/ 48419 h 336550"/>
              <a:gd name="connsiteX99" fmla="*/ 225393 w 320178"/>
              <a:gd name="connsiteY99" fmla="*/ 58738 h 336550"/>
              <a:gd name="connsiteX100" fmla="*/ 215074 w 320178"/>
              <a:gd name="connsiteY100" fmla="*/ 48419 h 336550"/>
              <a:gd name="connsiteX101" fmla="*/ 225393 w 320178"/>
              <a:gd name="connsiteY101" fmla="*/ 38100 h 336550"/>
              <a:gd name="connsiteX102" fmla="*/ 192055 w 320178"/>
              <a:gd name="connsiteY102" fmla="*/ 38100 h 336550"/>
              <a:gd name="connsiteX103" fmla="*/ 202374 w 320178"/>
              <a:gd name="connsiteY103" fmla="*/ 48419 h 336550"/>
              <a:gd name="connsiteX104" fmla="*/ 192055 w 320178"/>
              <a:gd name="connsiteY104" fmla="*/ 58738 h 336550"/>
              <a:gd name="connsiteX105" fmla="*/ 181736 w 320178"/>
              <a:gd name="connsiteY105" fmla="*/ 48419 h 336550"/>
              <a:gd name="connsiteX106" fmla="*/ 192055 w 320178"/>
              <a:gd name="connsiteY106" fmla="*/ 38100 h 336550"/>
              <a:gd name="connsiteX107" fmla="*/ 152897 w 320178"/>
              <a:gd name="connsiteY107" fmla="*/ 0 h 336550"/>
              <a:gd name="connsiteX108" fmla="*/ 233594 w 320178"/>
              <a:gd name="connsiteY108" fmla="*/ 0 h 336550"/>
              <a:gd name="connsiteX109" fmla="*/ 258730 w 320178"/>
              <a:gd name="connsiteY109" fmla="*/ 25075 h 336550"/>
              <a:gd name="connsiteX110" fmla="*/ 258730 w 320178"/>
              <a:gd name="connsiteY110" fmla="*/ 65987 h 336550"/>
              <a:gd name="connsiteX111" fmla="*/ 269313 w 320178"/>
              <a:gd name="connsiteY111" fmla="*/ 98980 h 336550"/>
              <a:gd name="connsiteX112" fmla="*/ 267990 w 320178"/>
              <a:gd name="connsiteY112" fmla="*/ 106899 h 336550"/>
              <a:gd name="connsiteX113" fmla="*/ 262699 w 320178"/>
              <a:gd name="connsiteY113" fmla="*/ 109538 h 336550"/>
              <a:gd name="connsiteX114" fmla="*/ 260053 w 320178"/>
              <a:gd name="connsiteY114" fmla="*/ 108218 h 336550"/>
              <a:gd name="connsiteX115" fmla="*/ 230949 w 320178"/>
              <a:gd name="connsiteY115" fmla="*/ 98980 h 336550"/>
              <a:gd name="connsiteX116" fmla="*/ 178032 w 320178"/>
              <a:gd name="connsiteY116" fmla="*/ 98980 h 336550"/>
              <a:gd name="connsiteX117" fmla="*/ 178032 w 320178"/>
              <a:gd name="connsiteY117" fmla="*/ 87103 h 336550"/>
              <a:gd name="connsiteX118" fmla="*/ 233594 w 320178"/>
              <a:gd name="connsiteY118" fmla="*/ 87103 h 336550"/>
              <a:gd name="connsiteX119" fmla="*/ 256084 w 320178"/>
              <a:gd name="connsiteY119" fmla="*/ 95021 h 336550"/>
              <a:gd name="connsiteX120" fmla="*/ 246824 w 320178"/>
              <a:gd name="connsiteY120" fmla="*/ 67306 h 336550"/>
              <a:gd name="connsiteX121" fmla="*/ 246824 w 320178"/>
              <a:gd name="connsiteY121" fmla="*/ 25075 h 336550"/>
              <a:gd name="connsiteX122" fmla="*/ 233594 w 320178"/>
              <a:gd name="connsiteY122" fmla="*/ 11878 h 336550"/>
              <a:gd name="connsiteX123" fmla="*/ 152897 w 320178"/>
              <a:gd name="connsiteY123" fmla="*/ 11878 h 336550"/>
              <a:gd name="connsiteX124" fmla="*/ 139667 w 320178"/>
              <a:gd name="connsiteY124" fmla="*/ 25075 h 336550"/>
              <a:gd name="connsiteX125" fmla="*/ 139667 w 320178"/>
              <a:gd name="connsiteY125" fmla="*/ 32993 h 336550"/>
              <a:gd name="connsiteX126" fmla="*/ 127761 w 320178"/>
              <a:gd name="connsiteY126" fmla="*/ 32993 h 336550"/>
              <a:gd name="connsiteX127" fmla="*/ 127761 w 320178"/>
              <a:gd name="connsiteY127" fmla="*/ 25075 h 336550"/>
              <a:gd name="connsiteX128" fmla="*/ 152897 w 320178"/>
              <a:gd name="connsiteY12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320178" h="336550">
                <a:moveTo>
                  <a:pt x="28278" y="257175"/>
                </a:moveTo>
                <a:cubicBezTo>
                  <a:pt x="28278" y="257175"/>
                  <a:pt x="28278" y="257175"/>
                  <a:pt x="41507" y="287103"/>
                </a:cubicBezTo>
                <a:cubicBezTo>
                  <a:pt x="44153" y="296212"/>
                  <a:pt x="53414" y="301417"/>
                  <a:pt x="62674" y="301417"/>
                </a:cubicBezTo>
                <a:cubicBezTo>
                  <a:pt x="71935" y="301417"/>
                  <a:pt x="81195" y="296212"/>
                  <a:pt x="83841" y="287103"/>
                </a:cubicBezTo>
                <a:cubicBezTo>
                  <a:pt x="83841" y="287103"/>
                  <a:pt x="83841" y="287103"/>
                  <a:pt x="97070" y="257175"/>
                </a:cubicBezTo>
                <a:cubicBezTo>
                  <a:pt x="102362" y="257175"/>
                  <a:pt x="106330" y="261079"/>
                  <a:pt x="107653" y="264982"/>
                </a:cubicBezTo>
                <a:cubicBezTo>
                  <a:pt x="107653" y="264982"/>
                  <a:pt x="107653" y="264982"/>
                  <a:pt x="122205" y="300116"/>
                </a:cubicBezTo>
                <a:lnTo>
                  <a:pt x="124851" y="306622"/>
                </a:lnTo>
                <a:cubicBezTo>
                  <a:pt x="126174" y="311827"/>
                  <a:pt x="124851" y="315730"/>
                  <a:pt x="120882" y="318333"/>
                </a:cubicBezTo>
                <a:cubicBezTo>
                  <a:pt x="105007" y="330044"/>
                  <a:pt x="83841" y="336550"/>
                  <a:pt x="62674" y="336550"/>
                </a:cubicBezTo>
                <a:cubicBezTo>
                  <a:pt x="41507" y="336550"/>
                  <a:pt x="21664" y="330044"/>
                  <a:pt x="4466" y="318333"/>
                </a:cubicBezTo>
                <a:cubicBezTo>
                  <a:pt x="497" y="315730"/>
                  <a:pt x="-826" y="311827"/>
                  <a:pt x="497" y="306622"/>
                </a:cubicBezTo>
                <a:cubicBezTo>
                  <a:pt x="497" y="306622"/>
                  <a:pt x="497" y="306622"/>
                  <a:pt x="3143" y="300116"/>
                </a:cubicBezTo>
                <a:cubicBezTo>
                  <a:pt x="3143" y="300116"/>
                  <a:pt x="3143" y="300116"/>
                  <a:pt x="16372" y="268886"/>
                </a:cubicBezTo>
                <a:cubicBezTo>
                  <a:pt x="17695" y="263681"/>
                  <a:pt x="22987" y="258476"/>
                  <a:pt x="28278" y="257175"/>
                </a:cubicBezTo>
                <a:close/>
                <a:moveTo>
                  <a:pt x="224340" y="227013"/>
                </a:moveTo>
                <a:cubicBezTo>
                  <a:pt x="226964" y="242834"/>
                  <a:pt x="240086" y="254700"/>
                  <a:pt x="257143" y="254700"/>
                </a:cubicBezTo>
                <a:cubicBezTo>
                  <a:pt x="274201" y="254700"/>
                  <a:pt x="287322" y="242834"/>
                  <a:pt x="289946" y="227013"/>
                </a:cubicBezTo>
                <a:cubicBezTo>
                  <a:pt x="297819" y="227013"/>
                  <a:pt x="303067" y="232287"/>
                  <a:pt x="305692" y="238879"/>
                </a:cubicBezTo>
                <a:cubicBezTo>
                  <a:pt x="305692" y="238879"/>
                  <a:pt x="305692" y="238879"/>
                  <a:pt x="316189" y="266566"/>
                </a:cubicBezTo>
                <a:cubicBezTo>
                  <a:pt x="316189" y="266566"/>
                  <a:pt x="316189" y="266566"/>
                  <a:pt x="318813" y="274477"/>
                </a:cubicBezTo>
                <a:cubicBezTo>
                  <a:pt x="321437" y="279751"/>
                  <a:pt x="320125" y="283706"/>
                  <a:pt x="316189" y="286343"/>
                </a:cubicBezTo>
                <a:cubicBezTo>
                  <a:pt x="299131" y="298209"/>
                  <a:pt x="278137" y="304801"/>
                  <a:pt x="257143" y="304801"/>
                </a:cubicBezTo>
                <a:cubicBezTo>
                  <a:pt x="234837" y="304801"/>
                  <a:pt x="215155" y="298209"/>
                  <a:pt x="198098" y="286343"/>
                </a:cubicBezTo>
                <a:cubicBezTo>
                  <a:pt x="194161" y="283706"/>
                  <a:pt x="192849" y="279751"/>
                  <a:pt x="194161" y="274477"/>
                </a:cubicBezTo>
                <a:cubicBezTo>
                  <a:pt x="194161" y="274477"/>
                  <a:pt x="194161" y="274477"/>
                  <a:pt x="198098" y="266566"/>
                </a:cubicBezTo>
                <a:cubicBezTo>
                  <a:pt x="198098" y="266566"/>
                  <a:pt x="198098" y="266566"/>
                  <a:pt x="208595" y="238879"/>
                </a:cubicBezTo>
                <a:cubicBezTo>
                  <a:pt x="211219" y="232287"/>
                  <a:pt x="216467" y="227013"/>
                  <a:pt x="224340" y="227013"/>
                </a:cubicBezTo>
                <a:close/>
                <a:moveTo>
                  <a:pt x="62674" y="188913"/>
                </a:moveTo>
                <a:cubicBezTo>
                  <a:pt x="49444" y="188913"/>
                  <a:pt x="40184" y="195563"/>
                  <a:pt x="38861" y="204874"/>
                </a:cubicBezTo>
                <a:cubicBezTo>
                  <a:pt x="40184" y="223495"/>
                  <a:pt x="50767" y="238126"/>
                  <a:pt x="62674" y="238126"/>
                </a:cubicBezTo>
                <a:cubicBezTo>
                  <a:pt x="75903" y="238126"/>
                  <a:pt x="86486" y="223495"/>
                  <a:pt x="86486" y="204874"/>
                </a:cubicBezTo>
                <a:cubicBezTo>
                  <a:pt x="85163" y="195563"/>
                  <a:pt x="75903" y="188913"/>
                  <a:pt x="62674" y="188913"/>
                </a:cubicBezTo>
                <a:close/>
                <a:moveTo>
                  <a:pt x="62674" y="153988"/>
                </a:moveTo>
                <a:cubicBezTo>
                  <a:pt x="94106" y="153988"/>
                  <a:pt x="101964" y="200026"/>
                  <a:pt x="101964" y="203972"/>
                </a:cubicBezTo>
                <a:cubicBezTo>
                  <a:pt x="103274" y="213179"/>
                  <a:pt x="107203" y="222387"/>
                  <a:pt x="113751" y="230279"/>
                </a:cubicBezTo>
                <a:cubicBezTo>
                  <a:pt x="115061" y="232910"/>
                  <a:pt x="115061" y="234225"/>
                  <a:pt x="113751" y="236856"/>
                </a:cubicBezTo>
                <a:cubicBezTo>
                  <a:pt x="112442" y="238171"/>
                  <a:pt x="111132" y="239487"/>
                  <a:pt x="108513" y="239487"/>
                </a:cubicBezTo>
                <a:cubicBezTo>
                  <a:pt x="108513" y="239487"/>
                  <a:pt x="108513" y="239487"/>
                  <a:pt x="84938" y="239487"/>
                </a:cubicBezTo>
                <a:cubicBezTo>
                  <a:pt x="83629" y="240802"/>
                  <a:pt x="81009" y="243433"/>
                  <a:pt x="79700" y="244748"/>
                </a:cubicBezTo>
                <a:cubicBezTo>
                  <a:pt x="79700" y="244748"/>
                  <a:pt x="79700" y="244748"/>
                  <a:pt x="79700" y="256586"/>
                </a:cubicBezTo>
                <a:cubicBezTo>
                  <a:pt x="79700" y="256586"/>
                  <a:pt x="79700" y="256586"/>
                  <a:pt x="84938" y="256586"/>
                </a:cubicBezTo>
                <a:cubicBezTo>
                  <a:pt x="84938" y="256586"/>
                  <a:pt x="84938" y="256586"/>
                  <a:pt x="73151" y="282893"/>
                </a:cubicBezTo>
                <a:cubicBezTo>
                  <a:pt x="70532" y="292101"/>
                  <a:pt x="56125" y="292101"/>
                  <a:pt x="52196" y="282893"/>
                </a:cubicBezTo>
                <a:cubicBezTo>
                  <a:pt x="52196" y="282893"/>
                  <a:pt x="52196" y="282893"/>
                  <a:pt x="41719" y="256586"/>
                </a:cubicBezTo>
                <a:cubicBezTo>
                  <a:pt x="41719" y="256586"/>
                  <a:pt x="41719" y="256586"/>
                  <a:pt x="46957" y="256586"/>
                </a:cubicBezTo>
                <a:cubicBezTo>
                  <a:pt x="46957" y="256586"/>
                  <a:pt x="46957" y="256586"/>
                  <a:pt x="46957" y="244748"/>
                </a:cubicBezTo>
                <a:cubicBezTo>
                  <a:pt x="44338" y="243433"/>
                  <a:pt x="43028" y="240802"/>
                  <a:pt x="40409" y="239487"/>
                </a:cubicBezTo>
                <a:cubicBezTo>
                  <a:pt x="40409" y="239487"/>
                  <a:pt x="40409" y="239487"/>
                  <a:pt x="16835" y="239487"/>
                </a:cubicBezTo>
                <a:cubicBezTo>
                  <a:pt x="14215" y="239487"/>
                  <a:pt x="12906" y="238171"/>
                  <a:pt x="11596" y="236856"/>
                </a:cubicBezTo>
                <a:cubicBezTo>
                  <a:pt x="10286" y="234225"/>
                  <a:pt x="11596" y="232910"/>
                  <a:pt x="12906" y="230279"/>
                </a:cubicBezTo>
                <a:cubicBezTo>
                  <a:pt x="18144" y="222387"/>
                  <a:pt x="23383" y="213179"/>
                  <a:pt x="23383" y="203972"/>
                </a:cubicBezTo>
                <a:cubicBezTo>
                  <a:pt x="23383" y="190818"/>
                  <a:pt x="35170" y="153988"/>
                  <a:pt x="62674" y="153988"/>
                </a:cubicBezTo>
                <a:close/>
                <a:moveTo>
                  <a:pt x="256349" y="134938"/>
                </a:moveTo>
                <a:cubicBezTo>
                  <a:pt x="242321" y="134938"/>
                  <a:pt x="230949" y="151641"/>
                  <a:pt x="230949" y="172245"/>
                </a:cubicBezTo>
                <a:cubicBezTo>
                  <a:pt x="230949" y="192849"/>
                  <a:pt x="242321" y="209552"/>
                  <a:pt x="256349" y="209552"/>
                </a:cubicBezTo>
                <a:cubicBezTo>
                  <a:pt x="270377" y="209552"/>
                  <a:pt x="281749" y="192849"/>
                  <a:pt x="281749" y="172245"/>
                </a:cubicBezTo>
                <a:cubicBezTo>
                  <a:pt x="281749" y="151641"/>
                  <a:pt x="270377" y="134938"/>
                  <a:pt x="256349" y="134938"/>
                </a:cubicBezTo>
                <a:close/>
                <a:moveTo>
                  <a:pt x="256349" y="122238"/>
                </a:moveTo>
                <a:cubicBezTo>
                  <a:pt x="275909" y="122238"/>
                  <a:pt x="292861" y="144532"/>
                  <a:pt x="292861" y="170760"/>
                </a:cubicBezTo>
                <a:cubicBezTo>
                  <a:pt x="292861" y="189120"/>
                  <a:pt x="285037" y="206168"/>
                  <a:pt x="273301" y="214037"/>
                </a:cubicBezTo>
                <a:cubicBezTo>
                  <a:pt x="273301" y="214037"/>
                  <a:pt x="273301" y="214037"/>
                  <a:pt x="273301" y="225840"/>
                </a:cubicBezTo>
                <a:cubicBezTo>
                  <a:pt x="273301" y="225840"/>
                  <a:pt x="273301" y="225840"/>
                  <a:pt x="277213" y="225840"/>
                </a:cubicBezTo>
                <a:cubicBezTo>
                  <a:pt x="274605" y="236331"/>
                  <a:pt x="266781" y="242888"/>
                  <a:pt x="256349" y="242888"/>
                </a:cubicBezTo>
                <a:cubicBezTo>
                  <a:pt x="245916" y="242888"/>
                  <a:pt x="238092" y="236331"/>
                  <a:pt x="235484" y="225840"/>
                </a:cubicBezTo>
                <a:cubicBezTo>
                  <a:pt x="235484" y="225840"/>
                  <a:pt x="235484" y="225840"/>
                  <a:pt x="239396" y="225840"/>
                </a:cubicBezTo>
                <a:cubicBezTo>
                  <a:pt x="239396" y="225840"/>
                  <a:pt x="239396" y="225840"/>
                  <a:pt x="239396" y="214037"/>
                </a:cubicBezTo>
                <a:cubicBezTo>
                  <a:pt x="227660" y="206168"/>
                  <a:pt x="219836" y="189120"/>
                  <a:pt x="219836" y="170760"/>
                </a:cubicBezTo>
                <a:cubicBezTo>
                  <a:pt x="219836" y="144532"/>
                  <a:pt x="236788" y="122238"/>
                  <a:pt x="256349" y="122238"/>
                </a:cubicBezTo>
                <a:close/>
                <a:moveTo>
                  <a:pt x="142049" y="73025"/>
                </a:moveTo>
                <a:cubicBezTo>
                  <a:pt x="136788" y="73025"/>
                  <a:pt x="132524" y="77289"/>
                  <a:pt x="132524" y="82550"/>
                </a:cubicBezTo>
                <a:cubicBezTo>
                  <a:pt x="132524" y="87811"/>
                  <a:pt x="136788" y="92075"/>
                  <a:pt x="142049" y="92075"/>
                </a:cubicBezTo>
                <a:cubicBezTo>
                  <a:pt x="147310" y="92075"/>
                  <a:pt x="151574" y="87811"/>
                  <a:pt x="151574" y="82550"/>
                </a:cubicBezTo>
                <a:cubicBezTo>
                  <a:pt x="151574" y="77289"/>
                  <a:pt x="147310" y="73025"/>
                  <a:pt x="142049" y="73025"/>
                </a:cubicBezTo>
                <a:close/>
                <a:moveTo>
                  <a:pt x="114268" y="73025"/>
                </a:moveTo>
                <a:cubicBezTo>
                  <a:pt x="109445" y="73025"/>
                  <a:pt x="105536" y="77289"/>
                  <a:pt x="105536" y="82550"/>
                </a:cubicBezTo>
                <a:cubicBezTo>
                  <a:pt x="105536" y="87811"/>
                  <a:pt x="109445" y="92075"/>
                  <a:pt x="114268" y="92075"/>
                </a:cubicBezTo>
                <a:cubicBezTo>
                  <a:pt x="119091" y="92075"/>
                  <a:pt x="123000" y="87811"/>
                  <a:pt x="123000" y="82550"/>
                </a:cubicBezTo>
                <a:cubicBezTo>
                  <a:pt x="123000" y="77289"/>
                  <a:pt x="119091" y="73025"/>
                  <a:pt x="114268" y="73025"/>
                </a:cubicBezTo>
                <a:close/>
                <a:moveTo>
                  <a:pt x="85693" y="73025"/>
                </a:moveTo>
                <a:cubicBezTo>
                  <a:pt x="80870" y="73025"/>
                  <a:pt x="76961" y="77289"/>
                  <a:pt x="76961" y="82550"/>
                </a:cubicBezTo>
                <a:cubicBezTo>
                  <a:pt x="76961" y="87811"/>
                  <a:pt x="80870" y="92075"/>
                  <a:pt x="85693" y="92075"/>
                </a:cubicBezTo>
                <a:cubicBezTo>
                  <a:pt x="90516" y="92075"/>
                  <a:pt x="94425" y="87811"/>
                  <a:pt x="94425" y="82550"/>
                </a:cubicBezTo>
                <a:cubicBezTo>
                  <a:pt x="94425" y="77289"/>
                  <a:pt x="90516" y="73025"/>
                  <a:pt x="85693" y="73025"/>
                </a:cubicBezTo>
                <a:close/>
                <a:moveTo>
                  <a:pt x="79361" y="44450"/>
                </a:moveTo>
                <a:cubicBezTo>
                  <a:pt x="79361" y="44450"/>
                  <a:pt x="79361" y="44450"/>
                  <a:pt x="148824" y="44450"/>
                </a:cubicBezTo>
                <a:cubicBezTo>
                  <a:pt x="157998" y="44450"/>
                  <a:pt x="165862" y="52338"/>
                  <a:pt x="165862" y="61541"/>
                </a:cubicBezTo>
                <a:cubicBezTo>
                  <a:pt x="165862" y="61541"/>
                  <a:pt x="165862" y="61541"/>
                  <a:pt x="165862" y="103610"/>
                </a:cubicBezTo>
                <a:cubicBezTo>
                  <a:pt x="165862" y="112812"/>
                  <a:pt x="157998" y="119385"/>
                  <a:pt x="148824" y="119385"/>
                </a:cubicBezTo>
                <a:cubicBezTo>
                  <a:pt x="148824" y="119385"/>
                  <a:pt x="148824" y="119385"/>
                  <a:pt x="80672" y="119385"/>
                </a:cubicBezTo>
                <a:cubicBezTo>
                  <a:pt x="80672" y="119385"/>
                  <a:pt x="80672" y="119385"/>
                  <a:pt x="55770" y="128588"/>
                </a:cubicBezTo>
                <a:cubicBezTo>
                  <a:pt x="54460" y="128588"/>
                  <a:pt x="54460" y="128588"/>
                  <a:pt x="54460" y="128588"/>
                </a:cubicBezTo>
                <a:cubicBezTo>
                  <a:pt x="54460" y="128588"/>
                  <a:pt x="54460" y="128588"/>
                  <a:pt x="53149" y="128588"/>
                </a:cubicBezTo>
                <a:cubicBezTo>
                  <a:pt x="53149" y="128588"/>
                  <a:pt x="53149" y="127273"/>
                  <a:pt x="53149" y="127273"/>
                </a:cubicBezTo>
                <a:cubicBezTo>
                  <a:pt x="53149" y="127273"/>
                  <a:pt x="53149" y="127273"/>
                  <a:pt x="63634" y="98351"/>
                </a:cubicBezTo>
                <a:cubicBezTo>
                  <a:pt x="63634" y="98351"/>
                  <a:pt x="63634" y="98351"/>
                  <a:pt x="63634" y="61541"/>
                </a:cubicBezTo>
                <a:cubicBezTo>
                  <a:pt x="63634" y="52338"/>
                  <a:pt x="70187" y="44450"/>
                  <a:pt x="79361" y="44450"/>
                </a:cubicBezTo>
                <a:close/>
                <a:moveTo>
                  <a:pt x="225393" y="38100"/>
                </a:moveTo>
                <a:cubicBezTo>
                  <a:pt x="231092" y="38100"/>
                  <a:pt x="235712" y="42720"/>
                  <a:pt x="235712" y="48419"/>
                </a:cubicBezTo>
                <a:cubicBezTo>
                  <a:pt x="235712" y="54118"/>
                  <a:pt x="231092" y="58738"/>
                  <a:pt x="225393" y="58738"/>
                </a:cubicBezTo>
                <a:cubicBezTo>
                  <a:pt x="219694" y="58738"/>
                  <a:pt x="215074" y="54118"/>
                  <a:pt x="215074" y="48419"/>
                </a:cubicBezTo>
                <a:cubicBezTo>
                  <a:pt x="215074" y="42720"/>
                  <a:pt x="219694" y="38100"/>
                  <a:pt x="225393" y="38100"/>
                </a:cubicBezTo>
                <a:close/>
                <a:moveTo>
                  <a:pt x="192055" y="38100"/>
                </a:moveTo>
                <a:cubicBezTo>
                  <a:pt x="197754" y="38100"/>
                  <a:pt x="202374" y="42720"/>
                  <a:pt x="202374" y="48419"/>
                </a:cubicBezTo>
                <a:cubicBezTo>
                  <a:pt x="202374" y="54118"/>
                  <a:pt x="197754" y="58738"/>
                  <a:pt x="192055" y="58738"/>
                </a:cubicBezTo>
                <a:cubicBezTo>
                  <a:pt x="186356" y="58738"/>
                  <a:pt x="181736" y="54118"/>
                  <a:pt x="181736" y="48419"/>
                </a:cubicBezTo>
                <a:cubicBezTo>
                  <a:pt x="181736" y="42720"/>
                  <a:pt x="186356" y="38100"/>
                  <a:pt x="192055" y="38100"/>
                </a:cubicBezTo>
                <a:close/>
                <a:moveTo>
                  <a:pt x="152897" y="0"/>
                </a:moveTo>
                <a:cubicBezTo>
                  <a:pt x="152897" y="0"/>
                  <a:pt x="152897" y="0"/>
                  <a:pt x="233594" y="0"/>
                </a:cubicBezTo>
                <a:cubicBezTo>
                  <a:pt x="246824" y="0"/>
                  <a:pt x="258730" y="11878"/>
                  <a:pt x="258730" y="25075"/>
                </a:cubicBezTo>
                <a:cubicBezTo>
                  <a:pt x="258730" y="25075"/>
                  <a:pt x="258730" y="25075"/>
                  <a:pt x="258730" y="65987"/>
                </a:cubicBezTo>
                <a:cubicBezTo>
                  <a:pt x="258730" y="65987"/>
                  <a:pt x="258730" y="65987"/>
                  <a:pt x="269313" y="98980"/>
                </a:cubicBezTo>
                <a:cubicBezTo>
                  <a:pt x="270636" y="101620"/>
                  <a:pt x="269313" y="104259"/>
                  <a:pt x="267990" y="106899"/>
                </a:cubicBezTo>
                <a:cubicBezTo>
                  <a:pt x="266667" y="108218"/>
                  <a:pt x="264022" y="109538"/>
                  <a:pt x="262699" y="109538"/>
                </a:cubicBezTo>
                <a:cubicBezTo>
                  <a:pt x="262699" y="109538"/>
                  <a:pt x="262699" y="109538"/>
                  <a:pt x="260053" y="108218"/>
                </a:cubicBezTo>
                <a:cubicBezTo>
                  <a:pt x="260053" y="108218"/>
                  <a:pt x="260053" y="108218"/>
                  <a:pt x="230949" y="98980"/>
                </a:cubicBezTo>
                <a:cubicBezTo>
                  <a:pt x="230949" y="98980"/>
                  <a:pt x="230949" y="98980"/>
                  <a:pt x="178032" y="98980"/>
                </a:cubicBezTo>
                <a:lnTo>
                  <a:pt x="178032" y="87103"/>
                </a:lnTo>
                <a:cubicBezTo>
                  <a:pt x="178032" y="87103"/>
                  <a:pt x="178032" y="87103"/>
                  <a:pt x="233594" y="87103"/>
                </a:cubicBezTo>
                <a:cubicBezTo>
                  <a:pt x="233594" y="87103"/>
                  <a:pt x="233594" y="87103"/>
                  <a:pt x="256084" y="95021"/>
                </a:cubicBezTo>
                <a:cubicBezTo>
                  <a:pt x="256084" y="95021"/>
                  <a:pt x="256084" y="95021"/>
                  <a:pt x="246824" y="67306"/>
                </a:cubicBezTo>
                <a:cubicBezTo>
                  <a:pt x="246824" y="67306"/>
                  <a:pt x="246824" y="67306"/>
                  <a:pt x="246824" y="25075"/>
                </a:cubicBezTo>
                <a:cubicBezTo>
                  <a:pt x="246824" y="17157"/>
                  <a:pt x="240209" y="11878"/>
                  <a:pt x="233594" y="11878"/>
                </a:cubicBezTo>
                <a:cubicBezTo>
                  <a:pt x="233594" y="11878"/>
                  <a:pt x="233594" y="11878"/>
                  <a:pt x="152897" y="11878"/>
                </a:cubicBezTo>
                <a:cubicBezTo>
                  <a:pt x="144959" y="11878"/>
                  <a:pt x="139667" y="17157"/>
                  <a:pt x="139667" y="25075"/>
                </a:cubicBezTo>
                <a:cubicBezTo>
                  <a:pt x="139667" y="25075"/>
                  <a:pt x="139667" y="25075"/>
                  <a:pt x="139667" y="32993"/>
                </a:cubicBezTo>
                <a:cubicBezTo>
                  <a:pt x="139667" y="32993"/>
                  <a:pt x="139667" y="32993"/>
                  <a:pt x="127761" y="32993"/>
                </a:cubicBezTo>
                <a:cubicBezTo>
                  <a:pt x="127761" y="32993"/>
                  <a:pt x="127761" y="32993"/>
                  <a:pt x="127761" y="25075"/>
                </a:cubicBezTo>
                <a:cubicBezTo>
                  <a:pt x="127761" y="11878"/>
                  <a:pt x="138344" y="0"/>
                  <a:pt x="1528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xmlns="" id="{2A6D5A79-D9C6-4916-BF9A-58181ADF8E9F}"/>
              </a:ext>
            </a:extLst>
          </p:cNvPr>
          <p:cNvSpPr txBox="1">
            <a:spLocks/>
          </p:cNvSpPr>
          <p:nvPr/>
        </p:nvSpPr>
        <p:spPr>
          <a:xfrm>
            <a:off x="104015" y="2186928"/>
            <a:ext cx="2650112" cy="422857"/>
          </a:xfrm>
          <a:prstGeom prst="rect">
            <a:avLst/>
          </a:prstGeom>
        </p:spPr>
        <p:txBody>
          <a:bodyPr wrap="none" lIns="72000" tIns="0" rIns="72000" bIns="0" anchor="b" anchorCtr="0">
            <a:noAutofit/>
          </a:bodyPr>
          <a:lstStyle/>
          <a:p>
            <a:pPr algn="r"/>
            <a:r>
              <a:rPr lang="zh-CN" altLang="en-US" sz="3200" b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sym typeface="思源黑体旧字形 ExtraLight" panose="020B0200000000000000" pitchFamily="34" charset="-128"/>
              </a:rPr>
              <a:t>技术可行性</a:t>
            </a:r>
          </a:p>
        </p:txBody>
      </p:sp>
      <p:sp>
        <p:nvSpPr>
          <p:cNvPr id="11" name="文本框 13">
            <a:extLst>
              <a:ext uri="{FF2B5EF4-FFF2-40B4-BE49-F238E27FC236}">
                <a16:creationId xmlns:a16="http://schemas.microsoft.com/office/drawing/2014/main" xmlns="" id="{4A0F10CA-2935-4074-AB83-4B8A1AFBED09}"/>
              </a:ext>
            </a:extLst>
          </p:cNvPr>
          <p:cNvSpPr txBox="1">
            <a:spLocks/>
          </p:cNvSpPr>
          <p:nvPr/>
        </p:nvSpPr>
        <p:spPr>
          <a:xfrm>
            <a:off x="9157711" y="2286847"/>
            <a:ext cx="2650112" cy="422857"/>
          </a:xfrm>
          <a:prstGeom prst="rect">
            <a:avLst/>
          </a:prstGeom>
        </p:spPr>
        <p:txBody>
          <a:bodyPr wrap="none" lIns="72000" tIns="0" rIns="72000" bIns="0" anchor="b" anchorCtr="0">
            <a:no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sym typeface="思源黑体旧字形 ExtraLight" panose="020B0200000000000000" pitchFamily="34" charset="-128"/>
              </a:rPr>
              <a:t>商业可行性</a:t>
            </a:r>
          </a:p>
        </p:txBody>
      </p:sp>
      <p:sp>
        <p:nvSpPr>
          <p:cNvPr id="18" name="MH_Text_1">
            <a:extLst>
              <a:ext uri="{FF2B5EF4-FFF2-40B4-BE49-F238E27FC236}">
                <a16:creationId xmlns:a16="http://schemas.microsoft.com/office/drawing/2014/main" xmlns="" id="{08744245-E581-4EB3-A169-A63106A5230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0581" y="2825609"/>
            <a:ext cx="2063546" cy="9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indent="0" algn="ctr" eaLnBrk="1" hangingPunct="1">
              <a:lnSpc>
                <a:spcPct val="120000"/>
              </a:lnSpc>
              <a:buSzPct val="80000"/>
              <a:defRPr>
                <a:solidFill>
                  <a:srgbClr val="A7CA28"/>
                </a:solidFill>
                <a:latin typeface="华康少女文字W5(P)" panose="040F0500000000000000" pitchFamily="82" charset="-122"/>
                <a:ea typeface="华康少女文字W5(P)" panose="040F0500000000000000" pitchFamily="8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>
                <a:solidFill>
                  <a:srgbClr val="525252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思源黑体旧字形 ExtraLight" panose="020B0200000000000000" pitchFamily="34" charset="-128"/>
              </a:rPr>
              <a:t>明确地达到普及知识，并提醒预防的作用，布局框架较为完善</a:t>
            </a:r>
          </a:p>
        </p:txBody>
      </p:sp>
      <p:sp>
        <p:nvSpPr>
          <p:cNvPr id="21" name="MH_Text_1">
            <a:extLst>
              <a:ext uri="{FF2B5EF4-FFF2-40B4-BE49-F238E27FC236}">
                <a16:creationId xmlns:a16="http://schemas.microsoft.com/office/drawing/2014/main" xmlns="" id="{8FA97521-1B75-4C24-A089-7F4FCAB6E8C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243436" y="2825609"/>
            <a:ext cx="2063546" cy="9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indent="0" algn="ctr" eaLnBrk="1" hangingPunct="1">
              <a:lnSpc>
                <a:spcPct val="120000"/>
              </a:lnSpc>
              <a:buSzPct val="80000"/>
              <a:defRPr>
                <a:solidFill>
                  <a:srgbClr val="A7CA28"/>
                </a:solidFill>
                <a:latin typeface="华康少女文字W5(P)" panose="040F0500000000000000" pitchFamily="82" charset="-122"/>
                <a:ea typeface="华康少女文字W5(P)" panose="040F0500000000000000" pitchFamily="8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>
                <a:solidFill>
                  <a:srgbClr val="525252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思源黑体旧字形 ExtraLight" panose="020B0200000000000000" pitchFamily="34" charset="-128"/>
              </a:rPr>
              <a:t>我们与一些公益机构合作</a:t>
            </a:r>
            <a:r>
              <a:rPr lang="zh-CN" altLang="en-US" dirty="0" smtClean="0">
                <a:solidFill>
                  <a:srgbClr val="525252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思源黑体旧字形 ExtraLight" panose="020B0200000000000000" pitchFamily="34" charset="-128"/>
              </a:rPr>
              <a:t>，同时获取赞助商在</a:t>
            </a:r>
            <a:r>
              <a:rPr lang="zh-CN" altLang="en-US" dirty="0">
                <a:solidFill>
                  <a:srgbClr val="525252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思源黑体旧字形 ExtraLight" panose="020B0200000000000000" pitchFamily="34" charset="-128"/>
              </a:rPr>
              <a:t>宣传的基础上拥有相对的资金</a:t>
            </a:r>
            <a:r>
              <a:rPr lang="zh-CN" altLang="en-US" dirty="0" smtClean="0">
                <a:solidFill>
                  <a:srgbClr val="525252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思源黑体旧字形 ExtraLight" panose="020B0200000000000000" pitchFamily="34" charset="-128"/>
              </a:rPr>
              <a:t>支持。</a:t>
            </a:r>
            <a:endParaRPr lang="zh-CN" altLang="en-US" dirty="0">
              <a:solidFill>
                <a:srgbClr val="525252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思源黑体旧字形 ExtraLight" panose="020B0200000000000000" pitchFamily="34" charset="-128"/>
            </a:endParaRPr>
          </a:p>
        </p:txBody>
      </p:sp>
      <p:sp>
        <p:nvSpPr>
          <p:cNvPr id="22" name="圆角矩形 6">
            <a:extLst>
              <a:ext uri="{FF2B5EF4-FFF2-40B4-BE49-F238E27FC236}">
                <a16:creationId xmlns:a16="http://schemas.microsoft.com/office/drawing/2014/main" xmlns="" id="{A1337D48-664E-46DA-B0AB-3A7AF2605D44}"/>
              </a:ext>
            </a:extLst>
          </p:cNvPr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3" name="圆角矩形 10">
            <a:extLst>
              <a:ext uri="{FF2B5EF4-FFF2-40B4-BE49-F238E27FC236}">
                <a16:creationId xmlns:a16="http://schemas.microsoft.com/office/drawing/2014/main" xmlns="" id="{C3EC8B15-BB2C-4B48-B51C-970914C30617}"/>
              </a:ext>
            </a:extLst>
          </p:cNvPr>
          <p:cNvSpPr/>
          <p:nvPr/>
        </p:nvSpPr>
        <p:spPr>
          <a:xfrm rot="2775356">
            <a:off x="405927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5252825"/>
      </p:ext>
    </p:extLst>
  </p:cSld>
  <p:clrMapOvr>
    <a:masterClrMapping/>
  </p:clrMapOvr>
  <p:transition spd="slow" advClick="0" advTm="2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8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9A758AA-2B89-44FA-93FC-D79875B3D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1" r="16873" b="6371"/>
          <a:stretch/>
        </p:blipFill>
        <p:spPr>
          <a:xfrm>
            <a:off x="-96185" y="-1"/>
            <a:ext cx="12324524" cy="6858001"/>
          </a:xfrm>
          <a:prstGeom prst="rect">
            <a:avLst/>
          </a:prstGeom>
        </p:spPr>
      </p:pic>
      <p:sp>
        <p:nvSpPr>
          <p:cNvPr id="13" name="原创设计师QQ598969553      _3">
            <a:extLst>
              <a:ext uri="{FF2B5EF4-FFF2-40B4-BE49-F238E27FC236}">
                <a16:creationId xmlns:a16="http://schemas.microsoft.com/office/drawing/2014/main" xmlns="" id="{3F205C6D-0FB4-4DD8-862E-97615BB2AC61}"/>
              </a:ext>
            </a:extLst>
          </p:cNvPr>
          <p:cNvSpPr/>
          <p:nvPr/>
        </p:nvSpPr>
        <p:spPr>
          <a:xfrm>
            <a:off x="4533043" y="2662432"/>
            <a:ext cx="7532914" cy="1501635"/>
          </a:xfrm>
          <a:prstGeom prst="roundRect">
            <a:avLst>
              <a:gd name="adj" fmla="val 50000"/>
            </a:avLst>
          </a:prstGeom>
          <a:solidFill>
            <a:srgbClr val="95B3AC"/>
          </a:solidFill>
          <a:ln w="12700">
            <a:noFill/>
          </a:ln>
          <a:effectLst>
            <a:innerShdw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1402" tIns="90701" rIns="181402" bIns="90701" rtlCol="0" anchor="ctr"/>
          <a:lstStyle/>
          <a:p>
            <a:pPr algn="ctr"/>
            <a:endParaRPr lang="zh-CN" alt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7" name="梯形 6"/>
          <p:cNvSpPr/>
          <p:nvPr/>
        </p:nvSpPr>
        <p:spPr>
          <a:xfrm>
            <a:off x="5119020" y="2390322"/>
            <a:ext cx="1559436" cy="287861"/>
          </a:xfrm>
          <a:prstGeom prst="trapezoid">
            <a:avLst>
              <a:gd name="adj" fmla="val 40432"/>
            </a:avLst>
          </a:prstGeom>
          <a:solidFill>
            <a:srgbClr val="CAC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5237464" y="2390323"/>
            <a:ext cx="1324554" cy="1347517"/>
          </a:xfrm>
          <a:custGeom>
            <a:avLst/>
            <a:gdLst>
              <a:gd name="T0" fmla="*/ 0 w 993531"/>
              <a:gd name="T1" fmla="*/ 0 h 1011115"/>
              <a:gd name="T2" fmla="*/ 993775 w 993531"/>
              <a:gd name="T3" fmla="*/ 0 h 1011115"/>
              <a:gd name="T4" fmla="*/ 496888 w 993531"/>
              <a:gd name="T5" fmla="*/ 1011237 h 1011115"/>
              <a:gd name="T6" fmla="*/ 0 60000 65536"/>
              <a:gd name="T7" fmla="*/ 0 60000 65536"/>
              <a:gd name="T8" fmla="*/ 0 60000 65536"/>
              <a:gd name="T9" fmla="*/ 0 w 993531"/>
              <a:gd name="T10" fmla="*/ 0 h 1011115"/>
              <a:gd name="T11" fmla="*/ 993531 w 993531"/>
              <a:gd name="T12" fmla="*/ 1011115 h 10111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3531" h="1011115">
                <a:moveTo>
                  <a:pt x="0" y="0"/>
                </a:moveTo>
                <a:lnTo>
                  <a:pt x="993531" y="0"/>
                </a:lnTo>
                <a:lnTo>
                  <a:pt x="496766" y="1011115"/>
                </a:lnTo>
                <a:lnTo>
                  <a:pt x="0" y="0"/>
                </a:lnTo>
                <a:close/>
              </a:path>
            </a:pathLst>
          </a:custGeom>
          <a:solidFill>
            <a:srgbClr val="CAC521"/>
          </a:solidFill>
          <a:ln w="12700" algn="ctr">
            <a:noFill/>
            <a:miter lim="800000"/>
          </a:ln>
        </p:spPr>
        <p:txBody>
          <a:bodyPr tIns="0" bIns="479826" anchor="ctr"/>
          <a:lstStyle/>
          <a:p>
            <a:pPr algn="ctr">
              <a:spcBef>
                <a:spcPts val="3200"/>
              </a:spcBef>
              <a:buClr>
                <a:schemeClr val="accent1"/>
              </a:buClr>
              <a:buSzPct val="60000"/>
            </a:pPr>
            <a:r>
              <a:rPr lang="en-US" altLang="zh-CN" sz="4265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 Unicode MS" panose="020B0604020202020204" pitchFamily="34" charset="-122"/>
                <a:sym typeface="思源黑体旧字形 ExtraLight" panose="020B0200000000000000" pitchFamily="34" charset="-128"/>
              </a:rPr>
              <a:t>04</a:t>
            </a:r>
            <a:endParaRPr lang="zh-CN" altLang="en-US" sz="4265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Arial Unicode MS" panose="020B0604020202020204" pitchFamily="34" charset="-122"/>
              <a:sym typeface="思源黑体旧字形 ExtraLight" panose="020B0200000000000000" pitchFamily="34" charset="-128"/>
            </a:endParaRPr>
          </a:p>
        </p:txBody>
      </p:sp>
      <p:sp>
        <p:nvSpPr>
          <p:cNvPr id="10" name="文本框 10"/>
          <p:cNvSpPr txBox="1">
            <a:spLocks noChangeArrowheads="1"/>
          </p:cNvSpPr>
          <p:nvPr/>
        </p:nvSpPr>
        <p:spPr bwMode="auto">
          <a:xfrm>
            <a:off x="5359155" y="4391824"/>
            <a:ext cx="6362307" cy="9059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此处添加或多或少的文字对这部分的整体内容进行简单的说明，也可以添加小标题。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840892" y="2859251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下步计划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741FB643-A938-46F6-A39A-D702299423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 flipH="1">
            <a:off x="400679" y="1295081"/>
            <a:ext cx="3649096" cy="4288218"/>
          </a:xfrm>
          <a:prstGeom prst="rect">
            <a:avLst/>
          </a:prstGeom>
          <a:ln>
            <a:solidFill>
              <a:srgbClr val="95B3AC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8515B8CE-D737-4733-AECE-6F9D67FA07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1" t="1" b="75032"/>
          <a:stretch/>
        </p:blipFill>
        <p:spPr>
          <a:xfrm>
            <a:off x="10351443" y="0"/>
            <a:ext cx="1876896" cy="135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33507"/>
      </p:ext>
    </p:extLst>
  </p:cSld>
  <p:clrMapOvr>
    <a:masterClrMapping/>
  </p:clrMapOvr>
  <p:transition spd="slow" advClick="0" advTm="2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9" grpId="0" animBg="1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4"/>
          <p:cNvSpPr/>
          <p:nvPr/>
        </p:nvSpPr>
        <p:spPr>
          <a:xfrm rot="2700000">
            <a:off x="3348622" y="3473703"/>
            <a:ext cx="5281809" cy="765203"/>
          </a:xfrm>
          <a:custGeom>
            <a:avLst/>
            <a:gdLst/>
            <a:ahLst/>
            <a:cxnLst/>
            <a:rect l="l" t="t" r="r" b="b"/>
            <a:pathLst>
              <a:path w="4968552" h="720080">
                <a:moveTo>
                  <a:pt x="3539923" y="0"/>
                </a:moveTo>
                <a:lnTo>
                  <a:pt x="4608512" y="0"/>
                </a:lnTo>
                <a:cubicBezTo>
                  <a:pt x="4807357" y="0"/>
                  <a:pt x="4968552" y="161195"/>
                  <a:pt x="4968552" y="360040"/>
                </a:cubicBezTo>
                <a:cubicBezTo>
                  <a:pt x="4968552" y="558885"/>
                  <a:pt x="4807357" y="720080"/>
                  <a:pt x="4608512" y="720080"/>
                </a:cubicBezTo>
                <a:lnTo>
                  <a:pt x="3539923" y="720080"/>
                </a:lnTo>
                <a:cubicBezTo>
                  <a:pt x="3579486" y="607368"/>
                  <a:pt x="3600400" y="486147"/>
                  <a:pt x="3600400" y="360040"/>
                </a:cubicBezTo>
                <a:cubicBezTo>
                  <a:pt x="3600400" y="233934"/>
                  <a:pt x="3579486" y="112712"/>
                  <a:pt x="3539923" y="0"/>
                </a:cubicBezTo>
                <a:close/>
                <a:moveTo>
                  <a:pt x="360040" y="0"/>
                </a:moveTo>
                <a:lnTo>
                  <a:pt x="1428630" y="0"/>
                </a:lnTo>
                <a:cubicBezTo>
                  <a:pt x="1389066" y="112712"/>
                  <a:pt x="1368152" y="233934"/>
                  <a:pt x="1368152" y="360040"/>
                </a:cubicBezTo>
                <a:cubicBezTo>
                  <a:pt x="1368152" y="486147"/>
                  <a:pt x="1389066" y="607368"/>
                  <a:pt x="1428630" y="720080"/>
                </a:cubicBez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914683" y="2781706"/>
            <a:ext cx="2593340" cy="2149191"/>
            <a:chOff x="3686373" y="2075063"/>
            <a:chExt cx="1945258" cy="1611520"/>
          </a:xfrm>
        </p:grpSpPr>
        <p:sp>
          <p:nvSpPr>
            <p:cNvPr id="47" name="椭圆 46"/>
            <p:cNvSpPr/>
            <p:nvPr/>
          </p:nvSpPr>
          <p:spPr>
            <a:xfrm rot="2700000">
              <a:off x="3686373" y="2075063"/>
              <a:ext cx="1611520" cy="1611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30696" y="2430739"/>
              <a:ext cx="1800935" cy="89895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prstClr val="white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验证解决       方案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160107" y="2073421"/>
            <a:ext cx="486666" cy="400105"/>
          </a:xfrm>
          <a:prstGeom prst="rect">
            <a:avLst/>
          </a:prstGeom>
          <a:noFill/>
          <a:effectLst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01</a:t>
            </a:r>
            <a:endParaRPr lang="zh-CN" altLang="en-US" dirty="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1344" y="2056192"/>
            <a:ext cx="3679172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首先在项目进行中，网页上的板块中数据展示，海报投稿，用户故事分享。都有信息审核和隐私保护的涉及，很好地保障了后续工作的开展进行。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351167" y="1718112"/>
            <a:ext cx="33843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保护隐私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44544" y="2073421"/>
            <a:ext cx="486666" cy="400105"/>
          </a:xfrm>
          <a:prstGeom prst="rect">
            <a:avLst/>
          </a:prstGeom>
          <a:noFill/>
          <a:effectLst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02</a:t>
            </a:r>
            <a:endParaRPr lang="zh-CN" altLang="en-US" dirty="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53345" y="1764439"/>
            <a:ext cx="3679172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defTabSz="1218565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面向大众</a:t>
            </a:r>
          </a:p>
          <a:p>
            <a:pPr defTabSz="1218565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在保障用户信息安全的同时，网页上的板块内容都是十分通俗易懂，接地气。      的，这样可以扩大本产品的受众，更好被大家所理解接受，这样才能使项目长期运营下去</a:t>
            </a:r>
          </a:p>
          <a:p>
            <a:pPr defTabSz="1218565">
              <a:spcBef>
                <a:spcPct val="20000"/>
              </a:spcBef>
              <a:defRPr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44544" y="5129731"/>
            <a:ext cx="486666" cy="400105"/>
          </a:xfrm>
          <a:prstGeom prst="rect">
            <a:avLst/>
          </a:prstGeom>
          <a:noFill/>
          <a:effectLst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03</a:t>
            </a:r>
            <a:endParaRPr lang="zh-CN" altLang="en-US" dirty="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44785" y="5068304"/>
            <a:ext cx="36791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本产品研发人员会定期改善我们的营销战略，并且做好市场分析。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339368" y="4637454"/>
            <a:ext cx="33843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定期调研</a:t>
            </a:r>
          </a:p>
        </p:txBody>
      </p:sp>
      <p:sp>
        <p:nvSpPr>
          <p:cNvPr id="26" name="圆角矩形 6"/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7" name="圆角矩形 10"/>
          <p:cNvSpPr/>
          <p:nvPr/>
        </p:nvSpPr>
        <p:spPr>
          <a:xfrm rot="2775356">
            <a:off x="405927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5813192"/>
      </p:ext>
    </p:extLst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4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8" grpId="1" bldLvl="0" animBg="1"/>
      <p:bldP spid="49" grpId="0"/>
      <p:bldP spid="50" grpId="0"/>
      <p:bldP spid="51" grpId="0"/>
      <p:bldP spid="53" grpId="0"/>
      <p:bldP spid="54" grpId="0"/>
      <p:bldP spid="56" grpId="0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2"/>
          <p:cNvSpPr/>
          <p:nvPr/>
        </p:nvSpPr>
        <p:spPr bwMode="auto">
          <a:xfrm>
            <a:off x="4216626" y="3590084"/>
            <a:ext cx="1868341" cy="1773693"/>
          </a:xfrm>
          <a:custGeom>
            <a:avLst/>
            <a:gdLst>
              <a:gd name="T0" fmla="*/ 2175 w 3041"/>
              <a:gd name="T1" fmla="*/ 6 h 2885"/>
              <a:gd name="T2" fmla="*/ 2262 w 3041"/>
              <a:gd name="T3" fmla="*/ 38 h 2885"/>
              <a:gd name="T4" fmla="*/ 2337 w 3041"/>
              <a:gd name="T5" fmla="*/ 93 h 2885"/>
              <a:gd name="T6" fmla="*/ 2407 w 3041"/>
              <a:gd name="T7" fmla="*/ 196 h 2885"/>
              <a:gd name="T8" fmla="*/ 2429 w 3041"/>
              <a:gd name="T9" fmla="*/ 288 h 2885"/>
              <a:gd name="T10" fmla="*/ 2427 w 3041"/>
              <a:gd name="T11" fmla="*/ 374 h 2885"/>
              <a:gd name="T12" fmla="*/ 2413 w 3041"/>
              <a:gd name="T13" fmla="*/ 425 h 2885"/>
              <a:gd name="T14" fmla="*/ 2380 w 3041"/>
              <a:gd name="T15" fmla="*/ 493 h 2885"/>
              <a:gd name="T16" fmla="*/ 2351 w 3041"/>
              <a:gd name="T17" fmla="*/ 531 h 2885"/>
              <a:gd name="T18" fmla="*/ 2321 w 3041"/>
              <a:gd name="T19" fmla="*/ 563 h 2885"/>
              <a:gd name="T20" fmla="*/ 3041 w 3041"/>
              <a:gd name="T21" fmla="*/ 577 h 2885"/>
              <a:gd name="T22" fmla="*/ 2999 w 3041"/>
              <a:gd name="T23" fmla="*/ 1397 h 2885"/>
              <a:gd name="T24" fmla="*/ 2954 w 3041"/>
              <a:gd name="T25" fmla="*/ 1383 h 2885"/>
              <a:gd name="T26" fmla="*/ 2881 w 3041"/>
              <a:gd name="T27" fmla="*/ 1372 h 2885"/>
              <a:gd name="T28" fmla="*/ 2818 w 3041"/>
              <a:gd name="T29" fmla="*/ 1372 h 2885"/>
              <a:gd name="T30" fmla="*/ 2708 w 3041"/>
              <a:gd name="T31" fmla="*/ 1400 h 2885"/>
              <a:gd name="T32" fmla="*/ 2613 w 3041"/>
              <a:gd name="T33" fmla="*/ 1457 h 2885"/>
              <a:gd name="T34" fmla="*/ 2538 w 3041"/>
              <a:gd name="T35" fmla="*/ 1538 h 2885"/>
              <a:gd name="T36" fmla="*/ 2491 w 3041"/>
              <a:gd name="T37" fmla="*/ 1638 h 2885"/>
              <a:gd name="T38" fmla="*/ 2475 w 3041"/>
              <a:gd name="T39" fmla="*/ 1713 h 2885"/>
              <a:gd name="T40" fmla="*/ 2473 w 3041"/>
              <a:gd name="T41" fmla="*/ 1772 h 2885"/>
              <a:gd name="T42" fmla="*/ 2491 w 3041"/>
              <a:gd name="T43" fmla="*/ 1867 h 2885"/>
              <a:gd name="T44" fmla="*/ 2538 w 3041"/>
              <a:gd name="T45" fmla="*/ 1967 h 2885"/>
              <a:gd name="T46" fmla="*/ 2613 w 3041"/>
              <a:gd name="T47" fmla="*/ 2049 h 2885"/>
              <a:gd name="T48" fmla="*/ 2708 w 3041"/>
              <a:gd name="T49" fmla="*/ 2106 h 2885"/>
              <a:gd name="T50" fmla="*/ 2818 w 3041"/>
              <a:gd name="T51" fmla="*/ 2135 h 2885"/>
              <a:gd name="T52" fmla="*/ 2881 w 3041"/>
              <a:gd name="T53" fmla="*/ 2136 h 2885"/>
              <a:gd name="T54" fmla="*/ 2954 w 3041"/>
              <a:gd name="T55" fmla="*/ 2125 h 2885"/>
              <a:gd name="T56" fmla="*/ 2999 w 3041"/>
              <a:gd name="T57" fmla="*/ 2111 h 2885"/>
              <a:gd name="T58" fmla="*/ 2276 w 3041"/>
              <a:gd name="T59" fmla="*/ 2882 h 2885"/>
              <a:gd name="T60" fmla="*/ 2180 w 3041"/>
              <a:gd name="T61" fmla="*/ 2871 h 2885"/>
              <a:gd name="T62" fmla="*/ 2075 w 3041"/>
              <a:gd name="T63" fmla="*/ 2827 h 2885"/>
              <a:gd name="T64" fmla="*/ 2010 w 3041"/>
              <a:gd name="T65" fmla="*/ 2769 h 2885"/>
              <a:gd name="T66" fmla="*/ 1929 w 3041"/>
              <a:gd name="T67" fmla="*/ 2658 h 2885"/>
              <a:gd name="T68" fmla="*/ 1848 w 3041"/>
              <a:gd name="T69" fmla="*/ 2509 h 2885"/>
              <a:gd name="T70" fmla="*/ 1637 w 3041"/>
              <a:gd name="T71" fmla="*/ 2086 h 2885"/>
              <a:gd name="T72" fmla="*/ 1440 w 3041"/>
              <a:gd name="T73" fmla="*/ 1732 h 2885"/>
              <a:gd name="T74" fmla="*/ 1310 w 3041"/>
              <a:gd name="T75" fmla="*/ 1526 h 2885"/>
              <a:gd name="T76" fmla="*/ 1130 w 3041"/>
              <a:gd name="T77" fmla="*/ 1307 h 2885"/>
              <a:gd name="T78" fmla="*/ 989 w 3041"/>
              <a:gd name="T79" fmla="*/ 1170 h 2885"/>
              <a:gd name="T80" fmla="*/ 795 w 3041"/>
              <a:gd name="T81" fmla="*/ 1023 h 2885"/>
              <a:gd name="T82" fmla="*/ 651 w 3041"/>
              <a:gd name="T83" fmla="*/ 929 h 2885"/>
              <a:gd name="T84" fmla="*/ 375 w 3041"/>
              <a:gd name="T85" fmla="*/ 780 h 2885"/>
              <a:gd name="T86" fmla="*/ 132 w 3041"/>
              <a:gd name="T87" fmla="*/ 656 h 2885"/>
              <a:gd name="T88" fmla="*/ 0 w 3041"/>
              <a:gd name="T89" fmla="*/ 572 h 2885"/>
              <a:gd name="T90" fmla="*/ 1916 w 3041"/>
              <a:gd name="T91" fmla="*/ 575 h 2885"/>
              <a:gd name="T92" fmla="*/ 1883 w 3041"/>
              <a:gd name="T93" fmla="*/ 547 h 2885"/>
              <a:gd name="T94" fmla="*/ 1854 w 3041"/>
              <a:gd name="T95" fmla="*/ 514 h 2885"/>
              <a:gd name="T96" fmla="*/ 1814 w 3041"/>
              <a:gd name="T97" fmla="*/ 449 h 2885"/>
              <a:gd name="T98" fmla="*/ 1792 w 3041"/>
              <a:gd name="T99" fmla="*/ 374 h 2885"/>
              <a:gd name="T100" fmla="*/ 1788 w 3041"/>
              <a:gd name="T101" fmla="*/ 320 h 2885"/>
              <a:gd name="T102" fmla="*/ 1813 w 3041"/>
              <a:gd name="T103" fmla="*/ 195 h 2885"/>
              <a:gd name="T104" fmla="*/ 1862 w 3041"/>
              <a:gd name="T105" fmla="*/ 115 h 2885"/>
              <a:gd name="T106" fmla="*/ 1930 w 3041"/>
              <a:gd name="T107" fmla="*/ 54 h 2885"/>
              <a:gd name="T108" fmla="*/ 2014 w 3041"/>
              <a:gd name="T109" fmla="*/ 14 h 2885"/>
              <a:gd name="T110" fmla="*/ 2110 w 3041"/>
              <a:gd name="T111" fmla="*/ 0 h 2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041" h="2885">
                <a:moveTo>
                  <a:pt x="2110" y="0"/>
                </a:moveTo>
                <a:lnTo>
                  <a:pt x="2110" y="0"/>
                </a:lnTo>
                <a:lnTo>
                  <a:pt x="2143" y="1"/>
                </a:lnTo>
                <a:lnTo>
                  <a:pt x="2175" y="6"/>
                </a:lnTo>
                <a:lnTo>
                  <a:pt x="2205" y="14"/>
                </a:lnTo>
                <a:lnTo>
                  <a:pt x="2235" y="25"/>
                </a:lnTo>
                <a:lnTo>
                  <a:pt x="2235" y="25"/>
                </a:lnTo>
                <a:lnTo>
                  <a:pt x="2262" y="38"/>
                </a:lnTo>
                <a:lnTo>
                  <a:pt x="2289" y="54"/>
                </a:lnTo>
                <a:lnTo>
                  <a:pt x="2314" y="73"/>
                </a:lnTo>
                <a:lnTo>
                  <a:pt x="2337" y="93"/>
                </a:lnTo>
                <a:lnTo>
                  <a:pt x="2337" y="93"/>
                </a:lnTo>
                <a:lnTo>
                  <a:pt x="2357" y="117"/>
                </a:lnTo>
                <a:lnTo>
                  <a:pt x="2376" y="141"/>
                </a:lnTo>
                <a:lnTo>
                  <a:pt x="2392" y="168"/>
                </a:lnTo>
                <a:lnTo>
                  <a:pt x="2407" y="196"/>
                </a:lnTo>
                <a:lnTo>
                  <a:pt x="2407" y="196"/>
                </a:lnTo>
                <a:lnTo>
                  <a:pt x="2416" y="225"/>
                </a:lnTo>
                <a:lnTo>
                  <a:pt x="2424" y="257"/>
                </a:lnTo>
                <a:lnTo>
                  <a:pt x="2429" y="288"/>
                </a:lnTo>
                <a:lnTo>
                  <a:pt x="2432" y="322"/>
                </a:lnTo>
                <a:lnTo>
                  <a:pt x="2432" y="322"/>
                </a:lnTo>
                <a:lnTo>
                  <a:pt x="2430" y="349"/>
                </a:lnTo>
                <a:lnTo>
                  <a:pt x="2427" y="374"/>
                </a:lnTo>
                <a:lnTo>
                  <a:pt x="2427" y="374"/>
                </a:lnTo>
                <a:lnTo>
                  <a:pt x="2421" y="399"/>
                </a:lnTo>
                <a:lnTo>
                  <a:pt x="2413" y="425"/>
                </a:lnTo>
                <a:lnTo>
                  <a:pt x="2413" y="425"/>
                </a:lnTo>
                <a:lnTo>
                  <a:pt x="2403" y="449"/>
                </a:lnTo>
                <a:lnTo>
                  <a:pt x="2392" y="472"/>
                </a:lnTo>
                <a:lnTo>
                  <a:pt x="2392" y="472"/>
                </a:lnTo>
                <a:lnTo>
                  <a:pt x="2380" y="493"/>
                </a:lnTo>
                <a:lnTo>
                  <a:pt x="2365" y="515"/>
                </a:lnTo>
                <a:lnTo>
                  <a:pt x="2365" y="515"/>
                </a:lnTo>
                <a:lnTo>
                  <a:pt x="2351" y="531"/>
                </a:lnTo>
                <a:lnTo>
                  <a:pt x="2351" y="531"/>
                </a:lnTo>
                <a:lnTo>
                  <a:pt x="2337" y="547"/>
                </a:lnTo>
                <a:lnTo>
                  <a:pt x="2337" y="547"/>
                </a:lnTo>
                <a:lnTo>
                  <a:pt x="2321" y="563"/>
                </a:lnTo>
                <a:lnTo>
                  <a:pt x="2321" y="563"/>
                </a:lnTo>
                <a:lnTo>
                  <a:pt x="2303" y="575"/>
                </a:lnTo>
                <a:lnTo>
                  <a:pt x="2353" y="575"/>
                </a:lnTo>
                <a:lnTo>
                  <a:pt x="2394" y="575"/>
                </a:lnTo>
                <a:lnTo>
                  <a:pt x="3041" y="577"/>
                </a:lnTo>
                <a:lnTo>
                  <a:pt x="3041" y="1418"/>
                </a:lnTo>
                <a:lnTo>
                  <a:pt x="3041" y="1418"/>
                </a:lnTo>
                <a:lnTo>
                  <a:pt x="3021" y="1407"/>
                </a:lnTo>
                <a:lnTo>
                  <a:pt x="2999" y="1397"/>
                </a:lnTo>
                <a:lnTo>
                  <a:pt x="2999" y="1397"/>
                </a:lnTo>
                <a:lnTo>
                  <a:pt x="2976" y="1389"/>
                </a:lnTo>
                <a:lnTo>
                  <a:pt x="2954" y="1383"/>
                </a:lnTo>
                <a:lnTo>
                  <a:pt x="2954" y="1383"/>
                </a:lnTo>
                <a:lnTo>
                  <a:pt x="2930" y="1378"/>
                </a:lnTo>
                <a:lnTo>
                  <a:pt x="2907" y="1373"/>
                </a:lnTo>
                <a:lnTo>
                  <a:pt x="2907" y="1373"/>
                </a:lnTo>
                <a:lnTo>
                  <a:pt x="2881" y="1372"/>
                </a:lnTo>
                <a:lnTo>
                  <a:pt x="2857" y="1370"/>
                </a:lnTo>
                <a:lnTo>
                  <a:pt x="2857" y="1370"/>
                </a:lnTo>
                <a:lnTo>
                  <a:pt x="2837" y="1370"/>
                </a:lnTo>
                <a:lnTo>
                  <a:pt x="2818" y="1372"/>
                </a:lnTo>
                <a:lnTo>
                  <a:pt x="2799" y="1375"/>
                </a:lnTo>
                <a:lnTo>
                  <a:pt x="2780" y="1378"/>
                </a:lnTo>
                <a:lnTo>
                  <a:pt x="2743" y="1388"/>
                </a:lnTo>
                <a:lnTo>
                  <a:pt x="2708" y="1400"/>
                </a:lnTo>
                <a:lnTo>
                  <a:pt x="2708" y="1400"/>
                </a:lnTo>
                <a:lnTo>
                  <a:pt x="2675" y="1416"/>
                </a:lnTo>
                <a:lnTo>
                  <a:pt x="2643" y="1435"/>
                </a:lnTo>
                <a:lnTo>
                  <a:pt x="2613" y="1457"/>
                </a:lnTo>
                <a:lnTo>
                  <a:pt x="2586" y="1483"/>
                </a:lnTo>
                <a:lnTo>
                  <a:pt x="2586" y="1483"/>
                </a:lnTo>
                <a:lnTo>
                  <a:pt x="2560" y="1510"/>
                </a:lnTo>
                <a:lnTo>
                  <a:pt x="2538" y="1538"/>
                </a:lnTo>
                <a:lnTo>
                  <a:pt x="2519" y="1570"/>
                </a:lnTo>
                <a:lnTo>
                  <a:pt x="2503" y="1603"/>
                </a:lnTo>
                <a:lnTo>
                  <a:pt x="2503" y="1603"/>
                </a:lnTo>
                <a:lnTo>
                  <a:pt x="2491" y="1638"/>
                </a:lnTo>
                <a:lnTo>
                  <a:pt x="2486" y="1657"/>
                </a:lnTo>
                <a:lnTo>
                  <a:pt x="2481" y="1675"/>
                </a:lnTo>
                <a:lnTo>
                  <a:pt x="2478" y="1694"/>
                </a:lnTo>
                <a:lnTo>
                  <a:pt x="2475" y="1713"/>
                </a:lnTo>
                <a:lnTo>
                  <a:pt x="2473" y="1734"/>
                </a:lnTo>
                <a:lnTo>
                  <a:pt x="2473" y="1753"/>
                </a:lnTo>
                <a:lnTo>
                  <a:pt x="2473" y="1753"/>
                </a:lnTo>
                <a:lnTo>
                  <a:pt x="2473" y="1772"/>
                </a:lnTo>
                <a:lnTo>
                  <a:pt x="2475" y="1792"/>
                </a:lnTo>
                <a:lnTo>
                  <a:pt x="2478" y="1811"/>
                </a:lnTo>
                <a:lnTo>
                  <a:pt x="2481" y="1830"/>
                </a:lnTo>
                <a:lnTo>
                  <a:pt x="2491" y="1867"/>
                </a:lnTo>
                <a:lnTo>
                  <a:pt x="2503" y="1902"/>
                </a:lnTo>
                <a:lnTo>
                  <a:pt x="2503" y="1902"/>
                </a:lnTo>
                <a:lnTo>
                  <a:pt x="2519" y="1935"/>
                </a:lnTo>
                <a:lnTo>
                  <a:pt x="2538" y="1967"/>
                </a:lnTo>
                <a:lnTo>
                  <a:pt x="2560" y="1997"/>
                </a:lnTo>
                <a:lnTo>
                  <a:pt x="2586" y="2024"/>
                </a:lnTo>
                <a:lnTo>
                  <a:pt x="2586" y="2024"/>
                </a:lnTo>
                <a:lnTo>
                  <a:pt x="2613" y="2049"/>
                </a:lnTo>
                <a:lnTo>
                  <a:pt x="2643" y="2071"/>
                </a:lnTo>
                <a:lnTo>
                  <a:pt x="2675" y="2090"/>
                </a:lnTo>
                <a:lnTo>
                  <a:pt x="2708" y="2106"/>
                </a:lnTo>
                <a:lnTo>
                  <a:pt x="2708" y="2106"/>
                </a:lnTo>
                <a:lnTo>
                  <a:pt x="2743" y="2119"/>
                </a:lnTo>
                <a:lnTo>
                  <a:pt x="2780" y="2129"/>
                </a:lnTo>
                <a:lnTo>
                  <a:pt x="2799" y="2133"/>
                </a:lnTo>
                <a:lnTo>
                  <a:pt x="2818" y="2135"/>
                </a:lnTo>
                <a:lnTo>
                  <a:pt x="2837" y="2136"/>
                </a:lnTo>
                <a:lnTo>
                  <a:pt x="2857" y="2136"/>
                </a:lnTo>
                <a:lnTo>
                  <a:pt x="2857" y="2136"/>
                </a:lnTo>
                <a:lnTo>
                  <a:pt x="2881" y="2136"/>
                </a:lnTo>
                <a:lnTo>
                  <a:pt x="2907" y="2135"/>
                </a:lnTo>
                <a:lnTo>
                  <a:pt x="2907" y="2135"/>
                </a:lnTo>
                <a:lnTo>
                  <a:pt x="2930" y="2130"/>
                </a:lnTo>
                <a:lnTo>
                  <a:pt x="2954" y="2125"/>
                </a:lnTo>
                <a:lnTo>
                  <a:pt x="2954" y="2125"/>
                </a:lnTo>
                <a:lnTo>
                  <a:pt x="2976" y="2119"/>
                </a:lnTo>
                <a:lnTo>
                  <a:pt x="2999" y="2111"/>
                </a:lnTo>
                <a:lnTo>
                  <a:pt x="2999" y="2111"/>
                </a:lnTo>
                <a:lnTo>
                  <a:pt x="3021" y="2102"/>
                </a:lnTo>
                <a:lnTo>
                  <a:pt x="3041" y="2090"/>
                </a:lnTo>
                <a:lnTo>
                  <a:pt x="3041" y="2885"/>
                </a:lnTo>
                <a:lnTo>
                  <a:pt x="2276" y="2882"/>
                </a:lnTo>
                <a:lnTo>
                  <a:pt x="2276" y="2882"/>
                </a:lnTo>
                <a:lnTo>
                  <a:pt x="2243" y="2880"/>
                </a:lnTo>
                <a:lnTo>
                  <a:pt x="2210" y="2877"/>
                </a:lnTo>
                <a:lnTo>
                  <a:pt x="2180" y="2871"/>
                </a:lnTo>
                <a:lnTo>
                  <a:pt x="2151" y="2863"/>
                </a:lnTo>
                <a:lnTo>
                  <a:pt x="2126" y="2854"/>
                </a:lnTo>
                <a:lnTo>
                  <a:pt x="2100" y="2841"/>
                </a:lnTo>
                <a:lnTo>
                  <a:pt x="2075" y="2827"/>
                </a:lnTo>
                <a:lnTo>
                  <a:pt x="2053" y="2809"/>
                </a:lnTo>
                <a:lnTo>
                  <a:pt x="2053" y="2809"/>
                </a:lnTo>
                <a:lnTo>
                  <a:pt x="2030" y="2790"/>
                </a:lnTo>
                <a:lnTo>
                  <a:pt x="2010" y="2769"/>
                </a:lnTo>
                <a:lnTo>
                  <a:pt x="1989" y="2746"/>
                </a:lnTo>
                <a:lnTo>
                  <a:pt x="1968" y="2719"/>
                </a:lnTo>
                <a:lnTo>
                  <a:pt x="1949" y="2690"/>
                </a:lnTo>
                <a:lnTo>
                  <a:pt x="1929" y="2658"/>
                </a:lnTo>
                <a:lnTo>
                  <a:pt x="1910" y="2625"/>
                </a:lnTo>
                <a:lnTo>
                  <a:pt x="1889" y="2589"/>
                </a:lnTo>
                <a:lnTo>
                  <a:pt x="1889" y="2589"/>
                </a:lnTo>
                <a:lnTo>
                  <a:pt x="1848" y="2509"/>
                </a:lnTo>
                <a:lnTo>
                  <a:pt x="1802" y="2419"/>
                </a:lnTo>
                <a:lnTo>
                  <a:pt x="1699" y="2208"/>
                </a:lnTo>
                <a:lnTo>
                  <a:pt x="1699" y="2208"/>
                </a:lnTo>
                <a:lnTo>
                  <a:pt x="1637" y="2086"/>
                </a:lnTo>
                <a:lnTo>
                  <a:pt x="1565" y="1952"/>
                </a:lnTo>
                <a:lnTo>
                  <a:pt x="1527" y="1883"/>
                </a:lnTo>
                <a:lnTo>
                  <a:pt x="1484" y="1808"/>
                </a:lnTo>
                <a:lnTo>
                  <a:pt x="1440" y="1732"/>
                </a:lnTo>
                <a:lnTo>
                  <a:pt x="1394" y="1653"/>
                </a:lnTo>
                <a:lnTo>
                  <a:pt x="1394" y="1653"/>
                </a:lnTo>
                <a:lnTo>
                  <a:pt x="1353" y="1588"/>
                </a:lnTo>
                <a:lnTo>
                  <a:pt x="1310" y="1526"/>
                </a:lnTo>
                <a:lnTo>
                  <a:pt x="1265" y="1465"/>
                </a:lnTo>
                <a:lnTo>
                  <a:pt x="1221" y="1410"/>
                </a:lnTo>
                <a:lnTo>
                  <a:pt x="1176" y="1358"/>
                </a:lnTo>
                <a:lnTo>
                  <a:pt x="1130" y="1307"/>
                </a:lnTo>
                <a:lnTo>
                  <a:pt x="1083" y="1259"/>
                </a:lnTo>
                <a:lnTo>
                  <a:pt x="1037" y="1213"/>
                </a:lnTo>
                <a:lnTo>
                  <a:pt x="1037" y="1213"/>
                </a:lnTo>
                <a:lnTo>
                  <a:pt x="989" y="1170"/>
                </a:lnTo>
                <a:lnTo>
                  <a:pt x="940" y="1131"/>
                </a:lnTo>
                <a:lnTo>
                  <a:pt x="892" y="1093"/>
                </a:lnTo>
                <a:lnTo>
                  <a:pt x="845" y="1056"/>
                </a:lnTo>
                <a:lnTo>
                  <a:pt x="795" y="1023"/>
                </a:lnTo>
                <a:lnTo>
                  <a:pt x="748" y="990"/>
                </a:lnTo>
                <a:lnTo>
                  <a:pt x="699" y="959"/>
                </a:lnTo>
                <a:lnTo>
                  <a:pt x="651" y="929"/>
                </a:lnTo>
                <a:lnTo>
                  <a:pt x="651" y="929"/>
                </a:lnTo>
                <a:lnTo>
                  <a:pt x="603" y="902"/>
                </a:lnTo>
                <a:lnTo>
                  <a:pt x="557" y="875"/>
                </a:lnTo>
                <a:lnTo>
                  <a:pt x="464" y="826"/>
                </a:lnTo>
                <a:lnTo>
                  <a:pt x="375" y="780"/>
                </a:lnTo>
                <a:lnTo>
                  <a:pt x="289" y="737"/>
                </a:lnTo>
                <a:lnTo>
                  <a:pt x="289" y="737"/>
                </a:lnTo>
                <a:lnTo>
                  <a:pt x="208" y="696"/>
                </a:lnTo>
                <a:lnTo>
                  <a:pt x="132" y="656"/>
                </a:lnTo>
                <a:lnTo>
                  <a:pt x="97" y="636"/>
                </a:lnTo>
                <a:lnTo>
                  <a:pt x="62" y="615"/>
                </a:lnTo>
                <a:lnTo>
                  <a:pt x="30" y="595"/>
                </a:lnTo>
                <a:lnTo>
                  <a:pt x="0" y="572"/>
                </a:lnTo>
                <a:lnTo>
                  <a:pt x="1824" y="575"/>
                </a:lnTo>
                <a:lnTo>
                  <a:pt x="1867" y="575"/>
                </a:lnTo>
                <a:lnTo>
                  <a:pt x="1916" y="575"/>
                </a:lnTo>
                <a:lnTo>
                  <a:pt x="1916" y="575"/>
                </a:lnTo>
                <a:lnTo>
                  <a:pt x="1899" y="561"/>
                </a:lnTo>
                <a:lnTo>
                  <a:pt x="1899" y="561"/>
                </a:lnTo>
                <a:lnTo>
                  <a:pt x="1883" y="547"/>
                </a:lnTo>
                <a:lnTo>
                  <a:pt x="1883" y="547"/>
                </a:lnTo>
                <a:lnTo>
                  <a:pt x="1868" y="531"/>
                </a:lnTo>
                <a:lnTo>
                  <a:pt x="1868" y="531"/>
                </a:lnTo>
                <a:lnTo>
                  <a:pt x="1854" y="514"/>
                </a:lnTo>
                <a:lnTo>
                  <a:pt x="1854" y="514"/>
                </a:lnTo>
                <a:lnTo>
                  <a:pt x="1840" y="493"/>
                </a:lnTo>
                <a:lnTo>
                  <a:pt x="1827" y="471"/>
                </a:lnTo>
                <a:lnTo>
                  <a:pt x="1827" y="471"/>
                </a:lnTo>
                <a:lnTo>
                  <a:pt x="1814" y="449"/>
                </a:lnTo>
                <a:lnTo>
                  <a:pt x="1805" y="425"/>
                </a:lnTo>
                <a:lnTo>
                  <a:pt x="1805" y="425"/>
                </a:lnTo>
                <a:lnTo>
                  <a:pt x="1799" y="399"/>
                </a:lnTo>
                <a:lnTo>
                  <a:pt x="1792" y="374"/>
                </a:lnTo>
                <a:lnTo>
                  <a:pt x="1792" y="374"/>
                </a:lnTo>
                <a:lnTo>
                  <a:pt x="1789" y="347"/>
                </a:lnTo>
                <a:lnTo>
                  <a:pt x="1788" y="320"/>
                </a:lnTo>
                <a:lnTo>
                  <a:pt x="1788" y="320"/>
                </a:lnTo>
                <a:lnTo>
                  <a:pt x="1789" y="288"/>
                </a:lnTo>
                <a:lnTo>
                  <a:pt x="1794" y="255"/>
                </a:lnTo>
                <a:lnTo>
                  <a:pt x="1802" y="225"/>
                </a:lnTo>
                <a:lnTo>
                  <a:pt x="1813" y="195"/>
                </a:lnTo>
                <a:lnTo>
                  <a:pt x="1813" y="195"/>
                </a:lnTo>
                <a:lnTo>
                  <a:pt x="1827" y="168"/>
                </a:lnTo>
                <a:lnTo>
                  <a:pt x="1843" y="141"/>
                </a:lnTo>
                <a:lnTo>
                  <a:pt x="1862" y="115"/>
                </a:lnTo>
                <a:lnTo>
                  <a:pt x="1883" y="93"/>
                </a:lnTo>
                <a:lnTo>
                  <a:pt x="1883" y="93"/>
                </a:lnTo>
                <a:lnTo>
                  <a:pt x="1905" y="73"/>
                </a:lnTo>
                <a:lnTo>
                  <a:pt x="1930" y="54"/>
                </a:lnTo>
                <a:lnTo>
                  <a:pt x="1956" y="38"/>
                </a:lnTo>
                <a:lnTo>
                  <a:pt x="1984" y="23"/>
                </a:lnTo>
                <a:lnTo>
                  <a:pt x="1984" y="23"/>
                </a:lnTo>
                <a:lnTo>
                  <a:pt x="2014" y="14"/>
                </a:lnTo>
                <a:lnTo>
                  <a:pt x="2045" y="6"/>
                </a:lnTo>
                <a:lnTo>
                  <a:pt x="2076" y="1"/>
                </a:lnTo>
                <a:lnTo>
                  <a:pt x="2110" y="0"/>
                </a:lnTo>
                <a:lnTo>
                  <a:pt x="2110" y="0"/>
                </a:lnTo>
                <a:close/>
              </a:path>
            </a:pathLst>
          </a:custGeom>
          <a:solidFill>
            <a:schemeClr val="accent2"/>
          </a:solidFill>
          <a:ln w="19050" cap="rnd">
            <a:solidFill>
              <a:schemeClr val="bg1"/>
            </a:solidFill>
            <a:round/>
          </a:ln>
        </p:spPr>
        <p:txBody>
          <a:bodyPr anchor="ctr"/>
          <a:lstStyle/>
          <a:p>
            <a:pPr algn="ctr" defTabSz="914400">
              <a:defRPr/>
            </a:pPr>
            <a:endParaRPr>
              <a:solidFill>
                <a:srgbClr val="00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  <p:sp>
        <p:nvSpPr>
          <p:cNvPr id="43" name="Freeform: Shape 3"/>
          <p:cNvSpPr/>
          <p:nvPr/>
        </p:nvSpPr>
        <p:spPr bwMode="auto">
          <a:xfrm>
            <a:off x="4101084" y="1557037"/>
            <a:ext cx="2328051" cy="2350173"/>
          </a:xfrm>
          <a:custGeom>
            <a:avLst/>
            <a:gdLst>
              <a:gd name="T0" fmla="*/ 2133 w 3789"/>
              <a:gd name="T1" fmla="*/ 10 h 3823"/>
              <a:gd name="T2" fmla="*/ 2240 w 3789"/>
              <a:gd name="T3" fmla="*/ 46 h 3823"/>
              <a:gd name="T4" fmla="*/ 2349 w 3789"/>
              <a:gd name="T5" fmla="*/ 119 h 3823"/>
              <a:gd name="T6" fmla="*/ 2421 w 3789"/>
              <a:gd name="T7" fmla="*/ 203 h 3823"/>
              <a:gd name="T8" fmla="*/ 2471 w 3789"/>
              <a:gd name="T9" fmla="*/ 303 h 3823"/>
              <a:gd name="T10" fmla="*/ 2498 w 3789"/>
              <a:gd name="T11" fmla="*/ 439 h 3823"/>
              <a:gd name="T12" fmla="*/ 2505 w 3789"/>
              <a:gd name="T13" fmla="*/ 1826 h 3823"/>
              <a:gd name="T14" fmla="*/ 2535 w 3789"/>
              <a:gd name="T15" fmla="*/ 1715 h 3823"/>
              <a:gd name="T16" fmla="*/ 2605 w 3789"/>
              <a:gd name="T17" fmla="*/ 1601 h 3823"/>
              <a:gd name="T18" fmla="*/ 2684 w 3789"/>
              <a:gd name="T19" fmla="*/ 1525 h 3823"/>
              <a:gd name="T20" fmla="*/ 2779 w 3789"/>
              <a:gd name="T21" fmla="*/ 1467 h 3823"/>
              <a:gd name="T22" fmla="*/ 2911 w 3789"/>
              <a:gd name="T23" fmla="*/ 1433 h 3823"/>
              <a:gd name="T24" fmla="*/ 3032 w 3789"/>
              <a:gd name="T25" fmla="*/ 1437 h 3823"/>
              <a:gd name="T26" fmla="*/ 3168 w 3789"/>
              <a:gd name="T27" fmla="*/ 1482 h 3823"/>
              <a:gd name="T28" fmla="*/ 3228 w 3789"/>
              <a:gd name="T29" fmla="*/ 2665 h 3823"/>
              <a:gd name="T30" fmla="*/ 3273 w 3789"/>
              <a:gd name="T31" fmla="*/ 2624 h 3823"/>
              <a:gd name="T32" fmla="*/ 3351 w 3789"/>
              <a:gd name="T33" fmla="*/ 2581 h 3823"/>
              <a:gd name="T34" fmla="*/ 3441 w 3789"/>
              <a:gd name="T35" fmla="*/ 2560 h 3823"/>
              <a:gd name="T36" fmla="*/ 3592 w 3789"/>
              <a:gd name="T37" fmla="*/ 2584 h 3823"/>
              <a:gd name="T38" fmla="*/ 3695 w 3789"/>
              <a:gd name="T39" fmla="*/ 2654 h 3823"/>
              <a:gd name="T40" fmla="*/ 3774 w 3789"/>
              <a:gd name="T41" fmla="*/ 2786 h 3823"/>
              <a:gd name="T42" fmla="*/ 3782 w 3789"/>
              <a:gd name="T43" fmla="*/ 2946 h 3823"/>
              <a:gd name="T44" fmla="*/ 3716 w 3789"/>
              <a:gd name="T45" fmla="*/ 3086 h 3823"/>
              <a:gd name="T46" fmla="*/ 3592 w 3789"/>
              <a:gd name="T47" fmla="*/ 3178 h 3823"/>
              <a:gd name="T48" fmla="*/ 3466 w 3789"/>
              <a:gd name="T49" fmla="*/ 3203 h 3823"/>
              <a:gd name="T50" fmla="*/ 3373 w 3789"/>
              <a:gd name="T51" fmla="*/ 3190 h 3823"/>
              <a:gd name="T52" fmla="*/ 3290 w 3789"/>
              <a:gd name="T53" fmla="*/ 3151 h 3823"/>
              <a:gd name="T54" fmla="*/ 3243 w 3789"/>
              <a:gd name="T55" fmla="*/ 3112 h 3823"/>
              <a:gd name="T56" fmla="*/ 2627 w 3789"/>
              <a:gd name="T57" fmla="*/ 3823 h 3823"/>
              <a:gd name="T58" fmla="*/ 2665 w 3789"/>
              <a:gd name="T59" fmla="*/ 3731 h 3823"/>
              <a:gd name="T60" fmla="*/ 2679 w 3789"/>
              <a:gd name="T61" fmla="*/ 3630 h 3823"/>
              <a:gd name="T62" fmla="*/ 2662 w 3789"/>
              <a:gd name="T63" fmla="*/ 3515 h 3823"/>
              <a:gd name="T64" fmla="*/ 2567 w 3789"/>
              <a:gd name="T65" fmla="*/ 3358 h 3823"/>
              <a:gd name="T66" fmla="*/ 2446 w 3789"/>
              <a:gd name="T67" fmla="*/ 3276 h 3823"/>
              <a:gd name="T68" fmla="*/ 2297 w 3789"/>
              <a:gd name="T69" fmla="*/ 3246 h 3823"/>
              <a:gd name="T70" fmla="*/ 2201 w 3789"/>
              <a:gd name="T71" fmla="*/ 3257 h 3823"/>
              <a:gd name="T72" fmla="*/ 2052 w 3789"/>
              <a:gd name="T73" fmla="*/ 3333 h 3823"/>
              <a:gd name="T74" fmla="*/ 1944 w 3789"/>
              <a:gd name="T75" fmla="*/ 3479 h 3823"/>
              <a:gd name="T76" fmla="*/ 1914 w 3789"/>
              <a:gd name="T77" fmla="*/ 3609 h 3823"/>
              <a:gd name="T78" fmla="*/ 1922 w 3789"/>
              <a:gd name="T79" fmla="*/ 3706 h 3823"/>
              <a:gd name="T80" fmla="*/ 1955 w 3789"/>
              <a:gd name="T81" fmla="*/ 3799 h 3823"/>
              <a:gd name="T82" fmla="*/ 67 w 3789"/>
              <a:gd name="T83" fmla="*/ 3764 h 3823"/>
              <a:gd name="T84" fmla="*/ 13 w 3789"/>
              <a:gd name="T85" fmla="*/ 3652 h 3823"/>
              <a:gd name="T86" fmla="*/ 0 w 3789"/>
              <a:gd name="T87" fmla="*/ 3557 h 3823"/>
              <a:gd name="T88" fmla="*/ 16 w 3789"/>
              <a:gd name="T89" fmla="*/ 3415 h 3823"/>
              <a:gd name="T90" fmla="*/ 68 w 3789"/>
              <a:gd name="T91" fmla="*/ 3304 h 3823"/>
              <a:gd name="T92" fmla="*/ 168 w 3789"/>
              <a:gd name="T93" fmla="*/ 3204 h 3823"/>
              <a:gd name="T94" fmla="*/ 278 w 3789"/>
              <a:gd name="T95" fmla="*/ 3149 h 3823"/>
              <a:gd name="T96" fmla="*/ 462 w 3789"/>
              <a:gd name="T97" fmla="*/ 3108 h 3823"/>
              <a:gd name="T98" fmla="*/ 697 w 3789"/>
              <a:gd name="T99" fmla="*/ 3108 h 3823"/>
              <a:gd name="T100" fmla="*/ 897 w 3789"/>
              <a:gd name="T101" fmla="*/ 3138 h 3823"/>
              <a:gd name="T102" fmla="*/ 1235 w 3789"/>
              <a:gd name="T103" fmla="*/ 3247 h 3823"/>
              <a:gd name="T104" fmla="*/ 1419 w 3789"/>
              <a:gd name="T105" fmla="*/ 3349 h 3823"/>
              <a:gd name="T106" fmla="*/ 1530 w 3789"/>
              <a:gd name="T107" fmla="*/ 3446 h 3823"/>
              <a:gd name="T108" fmla="*/ 1582 w 3789"/>
              <a:gd name="T109" fmla="*/ 466 h 3823"/>
              <a:gd name="T110" fmla="*/ 1603 w 3789"/>
              <a:gd name="T111" fmla="*/ 328 h 3823"/>
              <a:gd name="T112" fmla="*/ 1649 w 3789"/>
              <a:gd name="T113" fmla="*/ 225 h 3823"/>
              <a:gd name="T114" fmla="*/ 1717 w 3789"/>
              <a:gd name="T115" fmla="*/ 138 h 3823"/>
              <a:gd name="T116" fmla="*/ 1822 w 3789"/>
              <a:gd name="T117" fmla="*/ 57 h 3823"/>
              <a:gd name="T118" fmla="*/ 1927 w 3789"/>
              <a:gd name="T119" fmla="*/ 16 h 3823"/>
              <a:gd name="T120" fmla="*/ 2041 w 3789"/>
              <a:gd name="T121" fmla="*/ 0 h 3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89" h="3823">
                <a:moveTo>
                  <a:pt x="2041" y="0"/>
                </a:moveTo>
                <a:lnTo>
                  <a:pt x="2041" y="0"/>
                </a:lnTo>
                <a:lnTo>
                  <a:pt x="2063" y="2"/>
                </a:lnTo>
                <a:lnTo>
                  <a:pt x="2087" y="3"/>
                </a:lnTo>
                <a:lnTo>
                  <a:pt x="2111" y="6"/>
                </a:lnTo>
                <a:lnTo>
                  <a:pt x="2133" y="10"/>
                </a:lnTo>
                <a:lnTo>
                  <a:pt x="2155" y="14"/>
                </a:lnTo>
                <a:lnTo>
                  <a:pt x="2176" y="21"/>
                </a:lnTo>
                <a:lnTo>
                  <a:pt x="2198" y="29"/>
                </a:lnTo>
                <a:lnTo>
                  <a:pt x="2219" y="36"/>
                </a:lnTo>
                <a:lnTo>
                  <a:pt x="2219" y="36"/>
                </a:lnTo>
                <a:lnTo>
                  <a:pt x="2240" y="46"/>
                </a:lnTo>
                <a:lnTo>
                  <a:pt x="2259" y="56"/>
                </a:lnTo>
                <a:lnTo>
                  <a:pt x="2278" y="67"/>
                </a:lnTo>
                <a:lnTo>
                  <a:pt x="2297" y="79"/>
                </a:lnTo>
                <a:lnTo>
                  <a:pt x="2314" y="92"/>
                </a:lnTo>
                <a:lnTo>
                  <a:pt x="2332" y="105"/>
                </a:lnTo>
                <a:lnTo>
                  <a:pt x="2349" y="119"/>
                </a:lnTo>
                <a:lnTo>
                  <a:pt x="2365" y="135"/>
                </a:lnTo>
                <a:lnTo>
                  <a:pt x="2365" y="135"/>
                </a:lnTo>
                <a:lnTo>
                  <a:pt x="2379" y="151"/>
                </a:lnTo>
                <a:lnTo>
                  <a:pt x="2395" y="168"/>
                </a:lnTo>
                <a:lnTo>
                  <a:pt x="2408" y="186"/>
                </a:lnTo>
                <a:lnTo>
                  <a:pt x="2421" y="203"/>
                </a:lnTo>
                <a:lnTo>
                  <a:pt x="2433" y="222"/>
                </a:lnTo>
                <a:lnTo>
                  <a:pt x="2444" y="241"/>
                </a:lnTo>
                <a:lnTo>
                  <a:pt x="2454" y="262"/>
                </a:lnTo>
                <a:lnTo>
                  <a:pt x="2463" y="282"/>
                </a:lnTo>
                <a:lnTo>
                  <a:pt x="2463" y="282"/>
                </a:lnTo>
                <a:lnTo>
                  <a:pt x="2471" y="303"/>
                </a:lnTo>
                <a:lnTo>
                  <a:pt x="2479" y="325"/>
                </a:lnTo>
                <a:lnTo>
                  <a:pt x="2484" y="347"/>
                </a:lnTo>
                <a:lnTo>
                  <a:pt x="2490" y="370"/>
                </a:lnTo>
                <a:lnTo>
                  <a:pt x="2494" y="392"/>
                </a:lnTo>
                <a:lnTo>
                  <a:pt x="2497" y="416"/>
                </a:lnTo>
                <a:lnTo>
                  <a:pt x="2498" y="439"/>
                </a:lnTo>
                <a:lnTo>
                  <a:pt x="2500" y="463"/>
                </a:lnTo>
                <a:lnTo>
                  <a:pt x="2500" y="1897"/>
                </a:lnTo>
                <a:lnTo>
                  <a:pt x="2500" y="1897"/>
                </a:lnTo>
                <a:lnTo>
                  <a:pt x="2500" y="1872"/>
                </a:lnTo>
                <a:lnTo>
                  <a:pt x="2501" y="1850"/>
                </a:lnTo>
                <a:lnTo>
                  <a:pt x="2505" y="1826"/>
                </a:lnTo>
                <a:lnTo>
                  <a:pt x="2508" y="1804"/>
                </a:lnTo>
                <a:lnTo>
                  <a:pt x="2514" y="1780"/>
                </a:lnTo>
                <a:lnTo>
                  <a:pt x="2521" y="1758"/>
                </a:lnTo>
                <a:lnTo>
                  <a:pt x="2527" y="1737"/>
                </a:lnTo>
                <a:lnTo>
                  <a:pt x="2535" y="1715"/>
                </a:lnTo>
                <a:lnTo>
                  <a:pt x="2535" y="1715"/>
                </a:lnTo>
                <a:lnTo>
                  <a:pt x="2544" y="1696"/>
                </a:lnTo>
                <a:lnTo>
                  <a:pt x="2554" y="1675"/>
                </a:lnTo>
                <a:lnTo>
                  <a:pt x="2565" y="1656"/>
                </a:lnTo>
                <a:lnTo>
                  <a:pt x="2578" y="1637"/>
                </a:lnTo>
                <a:lnTo>
                  <a:pt x="2590" y="1618"/>
                </a:lnTo>
                <a:lnTo>
                  <a:pt x="2605" y="1601"/>
                </a:lnTo>
                <a:lnTo>
                  <a:pt x="2619" y="1583"/>
                </a:lnTo>
                <a:lnTo>
                  <a:pt x="2633" y="1567"/>
                </a:lnTo>
                <a:lnTo>
                  <a:pt x="2633" y="1567"/>
                </a:lnTo>
                <a:lnTo>
                  <a:pt x="2649" y="1551"/>
                </a:lnTo>
                <a:lnTo>
                  <a:pt x="2667" y="1537"/>
                </a:lnTo>
                <a:lnTo>
                  <a:pt x="2684" y="1525"/>
                </a:lnTo>
                <a:lnTo>
                  <a:pt x="2701" y="1510"/>
                </a:lnTo>
                <a:lnTo>
                  <a:pt x="2721" y="1499"/>
                </a:lnTo>
                <a:lnTo>
                  <a:pt x="2740" y="1488"/>
                </a:lnTo>
                <a:lnTo>
                  <a:pt x="2759" y="1477"/>
                </a:lnTo>
                <a:lnTo>
                  <a:pt x="2779" y="1467"/>
                </a:lnTo>
                <a:lnTo>
                  <a:pt x="2779" y="1467"/>
                </a:lnTo>
                <a:lnTo>
                  <a:pt x="2800" y="1459"/>
                </a:lnTo>
                <a:lnTo>
                  <a:pt x="2822" y="1452"/>
                </a:lnTo>
                <a:lnTo>
                  <a:pt x="2844" y="1445"/>
                </a:lnTo>
                <a:lnTo>
                  <a:pt x="2867" y="1440"/>
                </a:lnTo>
                <a:lnTo>
                  <a:pt x="2889" y="1436"/>
                </a:lnTo>
                <a:lnTo>
                  <a:pt x="2911" y="1433"/>
                </a:lnTo>
                <a:lnTo>
                  <a:pt x="2935" y="1431"/>
                </a:lnTo>
                <a:lnTo>
                  <a:pt x="2959" y="1431"/>
                </a:lnTo>
                <a:lnTo>
                  <a:pt x="2959" y="1431"/>
                </a:lnTo>
                <a:lnTo>
                  <a:pt x="2995" y="1433"/>
                </a:lnTo>
                <a:lnTo>
                  <a:pt x="3032" y="1437"/>
                </a:lnTo>
                <a:lnTo>
                  <a:pt x="3032" y="1437"/>
                </a:lnTo>
                <a:lnTo>
                  <a:pt x="3068" y="1444"/>
                </a:lnTo>
                <a:lnTo>
                  <a:pt x="3103" y="1453"/>
                </a:lnTo>
                <a:lnTo>
                  <a:pt x="3103" y="1453"/>
                </a:lnTo>
                <a:lnTo>
                  <a:pt x="3136" y="1466"/>
                </a:lnTo>
                <a:lnTo>
                  <a:pt x="3168" y="1482"/>
                </a:lnTo>
                <a:lnTo>
                  <a:pt x="3168" y="1482"/>
                </a:lnTo>
                <a:lnTo>
                  <a:pt x="3198" y="1499"/>
                </a:lnTo>
                <a:lnTo>
                  <a:pt x="3228" y="1520"/>
                </a:lnTo>
                <a:lnTo>
                  <a:pt x="3228" y="2581"/>
                </a:lnTo>
                <a:lnTo>
                  <a:pt x="3228" y="2621"/>
                </a:lnTo>
                <a:lnTo>
                  <a:pt x="3228" y="2665"/>
                </a:lnTo>
                <a:lnTo>
                  <a:pt x="3228" y="2665"/>
                </a:lnTo>
                <a:lnTo>
                  <a:pt x="3243" y="2651"/>
                </a:lnTo>
                <a:lnTo>
                  <a:pt x="3243" y="2651"/>
                </a:lnTo>
                <a:lnTo>
                  <a:pt x="3257" y="2637"/>
                </a:lnTo>
                <a:lnTo>
                  <a:pt x="3257" y="2637"/>
                </a:lnTo>
                <a:lnTo>
                  <a:pt x="3273" y="2624"/>
                </a:lnTo>
                <a:lnTo>
                  <a:pt x="3273" y="2624"/>
                </a:lnTo>
                <a:lnTo>
                  <a:pt x="3290" y="2613"/>
                </a:lnTo>
                <a:lnTo>
                  <a:pt x="3290" y="2613"/>
                </a:lnTo>
                <a:lnTo>
                  <a:pt x="3309" y="2600"/>
                </a:lnTo>
                <a:lnTo>
                  <a:pt x="3330" y="2589"/>
                </a:lnTo>
                <a:lnTo>
                  <a:pt x="3330" y="2589"/>
                </a:lnTo>
                <a:lnTo>
                  <a:pt x="3351" y="2581"/>
                </a:lnTo>
                <a:lnTo>
                  <a:pt x="3373" y="2573"/>
                </a:lnTo>
                <a:lnTo>
                  <a:pt x="3373" y="2573"/>
                </a:lnTo>
                <a:lnTo>
                  <a:pt x="3395" y="2567"/>
                </a:lnTo>
                <a:lnTo>
                  <a:pt x="3417" y="2562"/>
                </a:lnTo>
                <a:lnTo>
                  <a:pt x="3417" y="2562"/>
                </a:lnTo>
                <a:lnTo>
                  <a:pt x="3441" y="2560"/>
                </a:lnTo>
                <a:lnTo>
                  <a:pt x="3466" y="2559"/>
                </a:lnTo>
                <a:lnTo>
                  <a:pt x="3466" y="2559"/>
                </a:lnTo>
                <a:lnTo>
                  <a:pt x="3498" y="2560"/>
                </a:lnTo>
                <a:lnTo>
                  <a:pt x="3532" y="2565"/>
                </a:lnTo>
                <a:lnTo>
                  <a:pt x="3562" y="2573"/>
                </a:lnTo>
                <a:lnTo>
                  <a:pt x="3592" y="2584"/>
                </a:lnTo>
                <a:lnTo>
                  <a:pt x="3592" y="2584"/>
                </a:lnTo>
                <a:lnTo>
                  <a:pt x="3620" y="2598"/>
                </a:lnTo>
                <a:lnTo>
                  <a:pt x="3646" y="2614"/>
                </a:lnTo>
                <a:lnTo>
                  <a:pt x="3671" y="2632"/>
                </a:lnTo>
                <a:lnTo>
                  <a:pt x="3695" y="2654"/>
                </a:lnTo>
                <a:lnTo>
                  <a:pt x="3695" y="2654"/>
                </a:lnTo>
                <a:lnTo>
                  <a:pt x="3716" y="2676"/>
                </a:lnTo>
                <a:lnTo>
                  <a:pt x="3733" y="2702"/>
                </a:lnTo>
                <a:lnTo>
                  <a:pt x="3751" y="2727"/>
                </a:lnTo>
                <a:lnTo>
                  <a:pt x="3763" y="2756"/>
                </a:lnTo>
                <a:lnTo>
                  <a:pt x="3763" y="2756"/>
                </a:lnTo>
                <a:lnTo>
                  <a:pt x="3774" y="2786"/>
                </a:lnTo>
                <a:lnTo>
                  <a:pt x="3782" y="2816"/>
                </a:lnTo>
                <a:lnTo>
                  <a:pt x="3787" y="2848"/>
                </a:lnTo>
                <a:lnTo>
                  <a:pt x="3789" y="2881"/>
                </a:lnTo>
                <a:lnTo>
                  <a:pt x="3789" y="2881"/>
                </a:lnTo>
                <a:lnTo>
                  <a:pt x="3787" y="2914"/>
                </a:lnTo>
                <a:lnTo>
                  <a:pt x="3782" y="2946"/>
                </a:lnTo>
                <a:lnTo>
                  <a:pt x="3774" y="2978"/>
                </a:lnTo>
                <a:lnTo>
                  <a:pt x="3763" y="3006"/>
                </a:lnTo>
                <a:lnTo>
                  <a:pt x="3763" y="3006"/>
                </a:lnTo>
                <a:lnTo>
                  <a:pt x="3751" y="3035"/>
                </a:lnTo>
                <a:lnTo>
                  <a:pt x="3733" y="3062"/>
                </a:lnTo>
                <a:lnTo>
                  <a:pt x="3716" y="3086"/>
                </a:lnTo>
                <a:lnTo>
                  <a:pt x="3695" y="3109"/>
                </a:lnTo>
                <a:lnTo>
                  <a:pt x="3695" y="3109"/>
                </a:lnTo>
                <a:lnTo>
                  <a:pt x="3671" y="3130"/>
                </a:lnTo>
                <a:lnTo>
                  <a:pt x="3646" y="3149"/>
                </a:lnTo>
                <a:lnTo>
                  <a:pt x="3620" y="3165"/>
                </a:lnTo>
                <a:lnTo>
                  <a:pt x="3592" y="3178"/>
                </a:lnTo>
                <a:lnTo>
                  <a:pt x="3592" y="3178"/>
                </a:lnTo>
                <a:lnTo>
                  <a:pt x="3562" y="3189"/>
                </a:lnTo>
                <a:lnTo>
                  <a:pt x="3532" y="3197"/>
                </a:lnTo>
                <a:lnTo>
                  <a:pt x="3498" y="3201"/>
                </a:lnTo>
                <a:lnTo>
                  <a:pt x="3466" y="3203"/>
                </a:lnTo>
                <a:lnTo>
                  <a:pt x="3466" y="3203"/>
                </a:lnTo>
                <a:lnTo>
                  <a:pt x="3441" y="3203"/>
                </a:lnTo>
                <a:lnTo>
                  <a:pt x="3417" y="3200"/>
                </a:lnTo>
                <a:lnTo>
                  <a:pt x="3417" y="3200"/>
                </a:lnTo>
                <a:lnTo>
                  <a:pt x="3395" y="3195"/>
                </a:lnTo>
                <a:lnTo>
                  <a:pt x="3373" y="3190"/>
                </a:lnTo>
                <a:lnTo>
                  <a:pt x="3373" y="3190"/>
                </a:lnTo>
                <a:lnTo>
                  <a:pt x="3351" y="3182"/>
                </a:lnTo>
                <a:lnTo>
                  <a:pt x="3330" y="3173"/>
                </a:lnTo>
                <a:lnTo>
                  <a:pt x="3330" y="3173"/>
                </a:lnTo>
                <a:lnTo>
                  <a:pt x="3309" y="3162"/>
                </a:lnTo>
                <a:lnTo>
                  <a:pt x="3290" y="3151"/>
                </a:lnTo>
                <a:lnTo>
                  <a:pt x="3290" y="3151"/>
                </a:lnTo>
                <a:lnTo>
                  <a:pt x="3273" y="3138"/>
                </a:lnTo>
                <a:lnTo>
                  <a:pt x="3273" y="3138"/>
                </a:lnTo>
                <a:lnTo>
                  <a:pt x="3257" y="3125"/>
                </a:lnTo>
                <a:lnTo>
                  <a:pt x="3257" y="3125"/>
                </a:lnTo>
                <a:lnTo>
                  <a:pt x="3243" y="3112"/>
                </a:lnTo>
                <a:lnTo>
                  <a:pt x="3243" y="3112"/>
                </a:lnTo>
                <a:lnTo>
                  <a:pt x="3228" y="3097"/>
                </a:lnTo>
                <a:lnTo>
                  <a:pt x="3228" y="3141"/>
                </a:lnTo>
                <a:lnTo>
                  <a:pt x="3228" y="3182"/>
                </a:lnTo>
                <a:lnTo>
                  <a:pt x="3228" y="3823"/>
                </a:lnTo>
                <a:lnTo>
                  <a:pt x="2627" y="3823"/>
                </a:lnTo>
                <a:lnTo>
                  <a:pt x="2627" y="3823"/>
                </a:lnTo>
                <a:lnTo>
                  <a:pt x="2638" y="3801"/>
                </a:lnTo>
                <a:lnTo>
                  <a:pt x="2649" y="3779"/>
                </a:lnTo>
                <a:lnTo>
                  <a:pt x="2649" y="3779"/>
                </a:lnTo>
                <a:lnTo>
                  <a:pt x="2659" y="3755"/>
                </a:lnTo>
                <a:lnTo>
                  <a:pt x="2665" y="3731"/>
                </a:lnTo>
                <a:lnTo>
                  <a:pt x="2665" y="3731"/>
                </a:lnTo>
                <a:lnTo>
                  <a:pt x="2671" y="3706"/>
                </a:lnTo>
                <a:lnTo>
                  <a:pt x="2676" y="3680"/>
                </a:lnTo>
                <a:lnTo>
                  <a:pt x="2676" y="3680"/>
                </a:lnTo>
                <a:lnTo>
                  <a:pt x="2679" y="3655"/>
                </a:lnTo>
                <a:lnTo>
                  <a:pt x="2679" y="3630"/>
                </a:lnTo>
                <a:lnTo>
                  <a:pt x="2679" y="3630"/>
                </a:lnTo>
                <a:lnTo>
                  <a:pt x="2679" y="3609"/>
                </a:lnTo>
                <a:lnTo>
                  <a:pt x="2678" y="3590"/>
                </a:lnTo>
                <a:lnTo>
                  <a:pt x="2674" y="3571"/>
                </a:lnTo>
                <a:lnTo>
                  <a:pt x="2671" y="3552"/>
                </a:lnTo>
                <a:lnTo>
                  <a:pt x="2668" y="3533"/>
                </a:lnTo>
                <a:lnTo>
                  <a:pt x="2662" y="3515"/>
                </a:lnTo>
                <a:lnTo>
                  <a:pt x="2649" y="3481"/>
                </a:lnTo>
                <a:lnTo>
                  <a:pt x="2649" y="3481"/>
                </a:lnTo>
                <a:lnTo>
                  <a:pt x="2633" y="3447"/>
                </a:lnTo>
                <a:lnTo>
                  <a:pt x="2614" y="3415"/>
                </a:lnTo>
                <a:lnTo>
                  <a:pt x="2592" y="3385"/>
                </a:lnTo>
                <a:lnTo>
                  <a:pt x="2567" y="3358"/>
                </a:lnTo>
                <a:lnTo>
                  <a:pt x="2567" y="3358"/>
                </a:lnTo>
                <a:lnTo>
                  <a:pt x="2540" y="3333"/>
                </a:lnTo>
                <a:lnTo>
                  <a:pt x="2511" y="3311"/>
                </a:lnTo>
                <a:lnTo>
                  <a:pt x="2479" y="3292"/>
                </a:lnTo>
                <a:lnTo>
                  <a:pt x="2446" y="3276"/>
                </a:lnTo>
                <a:lnTo>
                  <a:pt x="2446" y="3276"/>
                </a:lnTo>
                <a:lnTo>
                  <a:pt x="2409" y="3263"/>
                </a:lnTo>
                <a:lnTo>
                  <a:pt x="2373" y="3254"/>
                </a:lnTo>
                <a:lnTo>
                  <a:pt x="2355" y="3250"/>
                </a:lnTo>
                <a:lnTo>
                  <a:pt x="2335" y="3247"/>
                </a:lnTo>
                <a:lnTo>
                  <a:pt x="2316" y="3246"/>
                </a:lnTo>
                <a:lnTo>
                  <a:pt x="2297" y="3246"/>
                </a:lnTo>
                <a:lnTo>
                  <a:pt x="2297" y="3246"/>
                </a:lnTo>
                <a:lnTo>
                  <a:pt x="2276" y="3246"/>
                </a:lnTo>
                <a:lnTo>
                  <a:pt x="2257" y="3247"/>
                </a:lnTo>
                <a:lnTo>
                  <a:pt x="2238" y="3250"/>
                </a:lnTo>
                <a:lnTo>
                  <a:pt x="2219" y="3254"/>
                </a:lnTo>
                <a:lnTo>
                  <a:pt x="2201" y="3257"/>
                </a:lnTo>
                <a:lnTo>
                  <a:pt x="2182" y="3263"/>
                </a:lnTo>
                <a:lnTo>
                  <a:pt x="2148" y="3276"/>
                </a:lnTo>
                <a:lnTo>
                  <a:pt x="2148" y="3276"/>
                </a:lnTo>
                <a:lnTo>
                  <a:pt x="2114" y="3292"/>
                </a:lnTo>
                <a:lnTo>
                  <a:pt x="2082" y="3311"/>
                </a:lnTo>
                <a:lnTo>
                  <a:pt x="2052" y="3333"/>
                </a:lnTo>
                <a:lnTo>
                  <a:pt x="2025" y="3358"/>
                </a:lnTo>
                <a:lnTo>
                  <a:pt x="2025" y="3358"/>
                </a:lnTo>
                <a:lnTo>
                  <a:pt x="2001" y="3385"/>
                </a:lnTo>
                <a:lnTo>
                  <a:pt x="1979" y="3414"/>
                </a:lnTo>
                <a:lnTo>
                  <a:pt x="1960" y="3446"/>
                </a:lnTo>
                <a:lnTo>
                  <a:pt x="1944" y="3479"/>
                </a:lnTo>
                <a:lnTo>
                  <a:pt x="1944" y="3479"/>
                </a:lnTo>
                <a:lnTo>
                  <a:pt x="1930" y="3515"/>
                </a:lnTo>
                <a:lnTo>
                  <a:pt x="1922" y="3552"/>
                </a:lnTo>
                <a:lnTo>
                  <a:pt x="1917" y="3571"/>
                </a:lnTo>
                <a:lnTo>
                  <a:pt x="1916" y="3590"/>
                </a:lnTo>
                <a:lnTo>
                  <a:pt x="1914" y="3609"/>
                </a:lnTo>
                <a:lnTo>
                  <a:pt x="1914" y="3628"/>
                </a:lnTo>
                <a:lnTo>
                  <a:pt x="1914" y="3628"/>
                </a:lnTo>
                <a:lnTo>
                  <a:pt x="1914" y="3655"/>
                </a:lnTo>
                <a:lnTo>
                  <a:pt x="1917" y="3680"/>
                </a:lnTo>
                <a:lnTo>
                  <a:pt x="1917" y="3680"/>
                </a:lnTo>
                <a:lnTo>
                  <a:pt x="1922" y="3706"/>
                </a:lnTo>
                <a:lnTo>
                  <a:pt x="1927" y="3730"/>
                </a:lnTo>
                <a:lnTo>
                  <a:pt x="1927" y="3730"/>
                </a:lnTo>
                <a:lnTo>
                  <a:pt x="1935" y="3755"/>
                </a:lnTo>
                <a:lnTo>
                  <a:pt x="1944" y="3777"/>
                </a:lnTo>
                <a:lnTo>
                  <a:pt x="1944" y="3777"/>
                </a:lnTo>
                <a:lnTo>
                  <a:pt x="1955" y="3799"/>
                </a:lnTo>
                <a:lnTo>
                  <a:pt x="1967" y="3822"/>
                </a:lnTo>
                <a:lnTo>
                  <a:pt x="114" y="3820"/>
                </a:lnTo>
                <a:lnTo>
                  <a:pt x="114" y="3820"/>
                </a:lnTo>
                <a:lnTo>
                  <a:pt x="89" y="3793"/>
                </a:lnTo>
                <a:lnTo>
                  <a:pt x="67" y="3764"/>
                </a:lnTo>
                <a:lnTo>
                  <a:pt x="67" y="3764"/>
                </a:lnTo>
                <a:lnTo>
                  <a:pt x="48" y="3734"/>
                </a:lnTo>
                <a:lnTo>
                  <a:pt x="30" y="3703"/>
                </a:lnTo>
                <a:lnTo>
                  <a:pt x="30" y="3703"/>
                </a:lnTo>
                <a:lnTo>
                  <a:pt x="24" y="3687"/>
                </a:lnTo>
                <a:lnTo>
                  <a:pt x="17" y="3669"/>
                </a:lnTo>
                <a:lnTo>
                  <a:pt x="13" y="3652"/>
                </a:lnTo>
                <a:lnTo>
                  <a:pt x="8" y="3634"/>
                </a:lnTo>
                <a:lnTo>
                  <a:pt x="8" y="3634"/>
                </a:lnTo>
                <a:lnTo>
                  <a:pt x="5" y="3615"/>
                </a:lnTo>
                <a:lnTo>
                  <a:pt x="2" y="3596"/>
                </a:lnTo>
                <a:lnTo>
                  <a:pt x="2" y="3577"/>
                </a:lnTo>
                <a:lnTo>
                  <a:pt x="0" y="3557"/>
                </a:lnTo>
                <a:lnTo>
                  <a:pt x="0" y="3557"/>
                </a:lnTo>
                <a:lnTo>
                  <a:pt x="0" y="3527"/>
                </a:lnTo>
                <a:lnTo>
                  <a:pt x="2" y="3496"/>
                </a:lnTo>
                <a:lnTo>
                  <a:pt x="6" y="3469"/>
                </a:lnTo>
                <a:lnTo>
                  <a:pt x="11" y="3442"/>
                </a:lnTo>
                <a:lnTo>
                  <a:pt x="16" y="3415"/>
                </a:lnTo>
                <a:lnTo>
                  <a:pt x="24" y="3392"/>
                </a:lnTo>
                <a:lnTo>
                  <a:pt x="33" y="3368"/>
                </a:lnTo>
                <a:lnTo>
                  <a:pt x="43" y="3346"/>
                </a:lnTo>
                <a:lnTo>
                  <a:pt x="43" y="3346"/>
                </a:lnTo>
                <a:lnTo>
                  <a:pt x="56" y="3323"/>
                </a:lnTo>
                <a:lnTo>
                  <a:pt x="68" y="3304"/>
                </a:lnTo>
                <a:lnTo>
                  <a:pt x="83" y="3285"/>
                </a:lnTo>
                <a:lnTo>
                  <a:pt x="97" y="3266"/>
                </a:lnTo>
                <a:lnTo>
                  <a:pt x="113" y="3249"/>
                </a:lnTo>
                <a:lnTo>
                  <a:pt x="130" y="3233"/>
                </a:lnTo>
                <a:lnTo>
                  <a:pt x="149" y="3219"/>
                </a:lnTo>
                <a:lnTo>
                  <a:pt x="168" y="3204"/>
                </a:lnTo>
                <a:lnTo>
                  <a:pt x="168" y="3204"/>
                </a:lnTo>
                <a:lnTo>
                  <a:pt x="189" y="3192"/>
                </a:lnTo>
                <a:lnTo>
                  <a:pt x="210" y="3179"/>
                </a:lnTo>
                <a:lnTo>
                  <a:pt x="232" y="3168"/>
                </a:lnTo>
                <a:lnTo>
                  <a:pt x="254" y="3158"/>
                </a:lnTo>
                <a:lnTo>
                  <a:pt x="278" y="3149"/>
                </a:lnTo>
                <a:lnTo>
                  <a:pt x="303" y="3141"/>
                </a:lnTo>
                <a:lnTo>
                  <a:pt x="329" y="3133"/>
                </a:lnTo>
                <a:lnTo>
                  <a:pt x="354" y="3127"/>
                </a:lnTo>
                <a:lnTo>
                  <a:pt x="354" y="3127"/>
                </a:lnTo>
                <a:lnTo>
                  <a:pt x="406" y="3116"/>
                </a:lnTo>
                <a:lnTo>
                  <a:pt x="462" y="3108"/>
                </a:lnTo>
                <a:lnTo>
                  <a:pt x="521" y="3103"/>
                </a:lnTo>
                <a:lnTo>
                  <a:pt x="579" y="3101"/>
                </a:lnTo>
                <a:lnTo>
                  <a:pt x="579" y="3101"/>
                </a:lnTo>
                <a:lnTo>
                  <a:pt x="617" y="3103"/>
                </a:lnTo>
                <a:lnTo>
                  <a:pt x="657" y="3105"/>
                </a:lnTo>
                <a:lnTo>
                  <a:pt x="697" y="3108"/>
                </a:lnTo>
                <a:lnTo>
                  <a:pt x="736" y="3111"/>
                </a:lnTo>
                <a:lnTo>
                  <a:pt x="776" y="3116"/>
                </a:lnTo>
                <a:lnTo>
                  <a:pt x="816" y="3122"/>
                </a:lnTo>
                <a:lnTo>
                  <a:pt x="857" y="3130"/>
                </a:lnTo>
                <a:lnTo>
                  <a:pt x="897" y="3138"/>
                </a:lnTo>
                <a:lnTo>
                  <a:pt x="897" y="3138"/>
                </a:lnTo>
                <a:lnTo>
                  <a:pt x="975" y="3157"/>
                </a:lnTo>
                <a:lnTo>
                  <a:pt x="1052" y="3179"/>
                </a:lnTo>
                <a:lnTo>
                  <a:pt x="1127" y="3204"/>
                </a:lnTo>
                <a:lnTo>
                  <a:pt x="1200" y="3231"/>
                </a:lnTo>
                <a:lnTo>
                  <a:pt x="1200" y="3231"/>
                </a:lnTo>
                <a:lnTo>
                  <a:pt x="1235" y="3247"/>
                </a:lnTo>
                <a:lnTo>
                  <a:pt x="1268" y="3263"/>
                </a:lnTo>
                <a:lnTo>
                  <a:pt x="1302" y="3279"/>
                </a:lnTo>
                <a:lnTo>
                  <a:pt x="1332" y="3297"/>
                </a:lnTo>
                <a:lnTo>
                  <a:pt x="1362" y="3314"/>
                </a:lnTo>
                <a:lnTo>
                  <a:pt x="1390" y="3331"/>
                </a:lnTo>
                <a:lnTo>
                  <a:pt x="1419" y="3349"/>
                </a:lnTo>
                <a:lnTo>
                  <a:pt x="1444" y="3368"/>
                </a:lnTo>
                <a:lnTo>
                  <a:pt x="1444" y="3368"/>
                </a:lnTo>
                <a:lnTo>
                  <a:pt x="1468" y="3387"/>
                </a:lnTo>
                <a:lnTo>
                  <a:pt x="1490" y="3406"/>
                </a:lnTo>
                <a:lnTo>
                  <a:pt x="1511" y="3427"/>
                </a:lnTo>
                <a:lnTo>
                  <a:pt x="1530" y="3446"/>
                </a:lnTo>
                <a:lnTo>
                  <a:pt x="1546" y="3466"/>
                </a:lnTo>
                <a:lnTo>
                  <a:pt x="1560" y="3487"/>
                </a:lnTo>
                <a:lnTo>
                  <a:pt x="1573" y="3506"/>
                </a:lnTo>
                <a:lnTo>
                  <a:pt x="1582" y="3527"/>
                </a:lnTo>
                <a:lnTo>
                  <a:pt x="1582" y="466"/>
                </a:lnTo>
                <a:lnTo>
                  <a:pt x="1582" y="466"/>
                </a:lnTo>
                <a:lnTo>
                  <a:pt x="1584" y="443"/>
                </a:lnTo>
                <a:lnTo>
                  <a:pt x="1586" y="419"/>
                </a:lnTo>
                <a:lnTo>
                  <a:pt x="1589" y="397"/>
                </a:lnTo>
                <a:lnTo>
                  <a:pt x="1592" y="373"/>
                </a:lnTo>
                <a:lnTo>
                  <a:pt x="1597" y="351"/>
                </a:lnTo>
                <a:lnTo>
                  <a:pt x="1603" y="328"/>
                </a:lnTo>
                <a:lnTo>
                  <a:pt x="1611" y="308"/>
                </a:lnTo>
                <a:lnTo>
                  <a:pt x="1619" y="286"/>
                </a:lnTo>
                <a:lnTo>
                  <a:pt x="1619" y="286"/>
                </a:lnTo>
                <a:lnTo>
                  <a:pt x="1628" y="265"/>
                </a:lnTo>
                <a:lnTo>
                  <a:pt x="1638" y="246"/>
                </a:lnTo>
                <a:lnTo>
                  <a:pt x="1649" y="225"/>
                </a:lnTo>
                <a:lnTo>
                  <a:pt x="1662" y="208"/>
                </a:lnTo>
                <a:lnTo>
                  <a:pt x="1675" y="189"/>
                </a:lnTo>
                <a:lnTo>
                  <a:pt x="1687" y="171"/>
                </a:lnTo>
                <a:lnTo>
                  <a:pt x="1702" y="154"/>
                </a:lnTo>
                <a:lnTo>
                  <a:pt x="1717" y="138"/>
                </a:lnTo>
                <a:lnTo>
                  <a:pt x="1717" y="138"/>
                </a:lnTo>
                <a:lnTo>
                  <a:pt x="1733" y="122"/>
                </a:lnTo>
                <a:lnTo>
                  <a:pt x="1749" y="108"/>
                </a:lnTo>
                <a:lnTo>
                  <a:pt x="1767" y="94"/>
                </a:lnTo>
                <a:lnTo>
                  <a:pt x="1784" y="81"/>
                </a:lnTo>
                <a:lnTo>
                  <a:pt x="1803" y="70"/>
                </a:lnTo>
                <a:lnTo>
                  <a:pt x="1822" y="57"/>
                </a:lnTo>
                <a:lnTo>
                  <a:pt x="1843" y="48"/>
                </a:lnTo>
                <a:lnTo>
                  <a:pt x="1862" y="38"/>
                </a:lnTo>
                <a:lnTo>
                  <a:pt x="1862" y="38"/>
                </a:lnTo>
                <a:lnTo>
                  <a:pt x="1882" y="30"/>
                </a:lnTo>
                <a:lnTo>
                  <a:pt x="1905" y="22"/>
                </a:lnTo>
                <a:lnTo>
                  <a:pt x="1927" y="16"/>
                </a:lnTo>
                <a:lnTo>
                  <a:pt x="1948" y="11"/>
                </a:lnTo>
                <a:lnTo>
                  <a:pt x="1971" y="6"/>
                </a:lnTo>
                <a:lnTo>
                  <a:pt x="1994" y="3"/>
                </a:lnTo>
                <a:lnTo>
                  <a:pt x="2017" y="2"/>
                </a:lnTo>
                <a:lnTo>
                  <a:pt x="2041" y="0"/>
                </a:lnTo>
                <a:lnTo>
                  <a:pt x="2041" y="0"/>
                </a:lnTo>
                <a:close/>
              </a:path>
            </a:pathLst>
          </a:custGeom>
          <a:solidFill>
            <a:schemeClr val="accent1"/>
          </a:solidFill>
          <a:ln w="19050" cap="rnd">
            <a:solidFill>
              <a:schemeClr val="bg1"/>
            </a:solidFill>
            <a:round/>
          </a:ln>
        </p:spPr>
        <p:txBody>
          <a:bodyPr anchor="ctr"/>
          <a:lstStyle/>
          <a:p>
            <a:pPr algn="ctr" defTabSz="914400">
              <a:defRPr/>
            </a:pPr>
            <a:endParaRPr>
              <a:solidFill>
                <a:srgbClr val="00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  <p:sp>
        <p:nvSpPr>
          <p:cNvPr id="44" name="Freeform: Shape 4"/>
          <p:cNvSpPr/>
          <p:nvPr/>
        </p:nvSpPr>
        <p:spPr bwMode="auto">
          <a:xfrm>
            <a:off x="6123070" y="2523164"/>
            <a:ext cx="1213192" cy="1729443"/>
          </a:xfrm>
          <a:custGeom>
            <a:avLst/>
            <a:gdLst>
              <a:gd name="T0" fmla="*/ 53 w 1975"/>
              <a:gd name="T1" fmla="*/ 68 h 2814"/>
              <a:gd name="T2" fmla="*/ 94 w 1975"/>
              <a:gd name="T3" fmla="*/ 146 h 2814"/>
              <a:gd name="T4" fmla="*/ 124 w 1975"/>
              <a:gd name="T5" fmla="*/ 254 h 2814"/>
              <a:gd name="T6" fmla="*/ 129 w 1975"/>
              <a:gd name="T7" fmla="*/ 536 h 2814"/>
              <a:gd name="T8" fmla="*/ 156 w 1975"/>
              <a:gd name="T9" fmla="*/ 400 h 2814"/>
              <a:gd name="T10" fmla="*/ 207 w 1975"/>
              <a:gd name="T11" fmla="*/ 300 h 2814"/>
              <a:gd name="T12" fmla="*/ 280 w 1975"/>
              <a:gd name="T13" fmla="*/ 214 h 2814"/>
              <a:gd name="T14" fmla="*/ 389 w 1975"/>
              <a:gd name="T15" fmla="*/ 140 h 2814"/>
              <a:gd name="T16" fmla="*/ 496 w 1975"/>
              <a:gd name="T17" fmla="*/ 103 h 2814"/>
              <a:gd name="T18" fmla="*/ 613 w 1975"/>
              <a:gd name="T19" fmla="*/ 94 h 2814"/>
              <a:gd name="T20" fmla="*/ 748 w 1975"/>
              <a:gd name="T21" fmla="*/ 121 h 2814"/>
              <a:gd name="T22" fmla="*/ 846 w 1975"/>
              <a:gd name="T23" fmla="*/ 171 h 2814"/>
              <a:gd name="T24" fmla="*/ 930 w 1975"/>
              <a:gd name="T25" fmla="*/ 244 h 2814"/>
              <a:gd name="T26" fmla="*/ 1005 w 1975"/>
              <a:gd name="T27" fmla="*/ 355 h 2814"/>
              <a:gd name="T28" fmla="*/ 1040 w 1975"/>
              <a:gd name="T29" fmla="*/ 465 h 2814"/>
              <a:gd name="T30" fmla="*/ 1049 w 1975"/>
              <a:gd name="T31" fmla="*/ 914 h 2814"/>
              <a:gd name="T32" fmla="*/ 1070 w 1975"/>
              <a:gd name="T33" fmla="*/ 776 h 2814"/>
              <a:gd name="T34" fmla="*/ 1118 w 1975"/>
              <a:gd name="T35" fmla="*/ 671 h 2814"/>
              <a:gd name="T36" fmla="*/ 1186 w 1975"/>
              <a:gd name="T37" fmla="*/ 584 h 2814"/>
              <a:gd name="T38" fmla="*/ 1292 w 1975"/>
              <a:gd name="T39" fmla="*/ 503 h 2814"/>
              <a:gd name="T40" fmla="*/ 1397 w 1975"/>
              <a:gd name="T41" fmla="*/ 462 h 2814"/>
              <a:gd name="T42" fmla="*/ 1513 w 1975"/>
              <a:gd name="T43" fmla="*/ 447 h 2814"/>
              <a:gd name="T44" fmla="*/ 1649 w 1975"/>
              <a:gd name="T45" fmla="*/ 468 h 2814"/>
              <a:gd name="T46" fmla="*/ 1753 w 1975"/>
              <a:gd name="T47" fmla="*/ 514 h 2814"/>
              <a:gd name="T48" fmla="*/ 1840 w 1975"/>
              <a:gd name="T49" fmla="*/ 582 h 2814"/>
              <a:gd name="T50" fmla="*/ 1919 w 1975"/>
              <a:gd name="T51" fmla="*/ 690 h 2814"/>
              <a:gd name="T52" fmla="*/ 1961 w 1975"/>
              <a:gd name="T53" fmla="*/ 796 h 2814"/>
              <a:gd name="T54" fmla="*/ 1975 w 1975"/>
              <a:gd name="T55" fmla="*/ 1655 h 2814"/>
              <a:gd name="T56" fmla="*/ 1975 w 1975"/>
              <a:gd name="T57" fmla="*/ 1682 h 2814"/>
              <a:gd name="T58" fmla="*/ 1975 w 1975"/>
              <a:gd name="T59" fmla="*/ 1883 h 2814"/>
              <a:gd name="T60" fmla="*/ 1273 w 1975"/>
              <a:gd name="T61" fmla="*/ 2253 h 2814"/>
              <a:gd name="T62" fmla="*/ 1256 w 1975"/>
              <a:gd name="T63" fmla="*/ 2281 h 2814"/>
              <a:gd name="T64" fmla="*/ 1303 w 1975"/>
              <a:gd name="T65" fmla="*/ 2354 h 2814"/>
              <a:gd name="T66" fmla="*/ 1332 w 1975"/>
              <a:gd name="T67" fmla="*/ 2443 h 2814"/>
              <a:gd name="T68" fmla="*/ 1329 w 1975"/>
              <a:gd name="T69" fmla="*/ 2557 h 2814"/>
              <a:gd name="T70" fmla="*/ 1261 w 1975"/>
              <a:gd name="T71" fmla="*/ 2697 h 2814"/>
              <a:gd name="T72" fmla="*/ 1137 w 1975"/>
              <a:gd name="T73" fmla="*/ 2789 h 2814"/>
              <a:gd name="T74" fmla="*/ 1011 w 1975"/>
              <a:gd name="T75" fmla="*/ 2814 h 2814"/>
              <a:gd name="T76" fmla="*/ 857 w 1975"/>
              <a:gd name="T77" fmla="*/ 2775 h 2814"/>
              <a:gd name="T78" fmla="*/ 743 w 1975"/>
              <a:gd name="T79" fmla="*/ 2672 h 2814"/>
              <a:gd name="T80" fmla="*/ 689 w 1975"/>
              <a:gd name="T81" fmla="*/ 2524 h 2814"/>
              <a:gd name="T82" fmla="*/ 696 w 1975"/>
              <a:gd name="T83" fmla="*/ 2419 h 2814"/>
              <a:gd name="T84" fmla="*/ 729 w 1975"/>
              <a:gd name="T85" fmla="*/ 2334 h 2814"/>
              <a:gd name="T86" fmla="*/ 765 w 1975"/>
              <a:gd name="T87" fmla="*/ 2281 h 2814"/>
              <a:gd name="T88" fmla="*/ 0 w 1975"/>
              <a:gd name="T89" fmla="*/ 2251 h 2814"/>
              <a:gd name="T90" fmla="*/ 62 w 1975"/>
              <a:gd name="T91" fmla="*/ 1675 h 2814"/>
              <a:gd name="T92" fmla="*/ 153 w 1975"/>
              <a:gd name="T93" fmla="*/ 1693 h 2814"/>
              <a:gd name="T94" fmla="*/ 253 w 1975"/>
              <a:gd name="T95" fmla="*/ 1685 h 2814"/>
              <a:gd name="T96" fmla="*/ 421 w 1975"/>
              <a:gd name="T97" fmla="*/ 1606 h 2814"/>
              <a:gd name="T98" fmla="*/ 530 w 1975"/>
              <a:gd name="T99" fmla="*/ 1458 h 2814"/>
              <a:gd name="T100" fmla="*/ 559 w 1975"/>
              <a:gd name="T101" fmla="*/ 1349 h 2814"/>
              <a:gd name="T102" fmla="*/ 556 w 1975"/>
              <a:gd name="T103" fmla="*/ 1250 h 2814"/>
              <a:gd name="T104" fmla="*/ 515 w 1975"/>
              <a:gd name="T105" fmla="*/ 1126 h 2814"/>
              <a:gd name="T106" fmla="*/ 391 w 1975"/>
              <a:gd name="T107" fmla="*/ 992 h 2814"/>
              <a:gd name="T108" fmla="*/ 253 w 1975"/>
              <a:gd name="T109" fmla="*/ 933 h 2814"/>
              <a:gd name="T110" fmla="*/ 153 w 1975"/>
              <a:gd name="T111" fmla="*/ 927 h 2814"/>
              <a:gd name="T112" fmla="*/ 62 w 1975"/>
              <a:gd name="T113" fmla="*/ 942 h 2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75" h="2814">
                <a:moveTo>
                  <a:pt x="0" y="0"/>
                </a:moveTo>
                <a:lnTo>
                  <a:pt x="0" y="0"/>
                </a:lnTo>
                <a:lnTo>
                  <a:pt x="15" y="16"/>
                </a:lnTo>
                <a:lnTo>
                  <a:pt x="27" y="33"/>
                </a:lnTo>
                <a:lnTo>
                  <a:pt x="42" y="51"/>
                </a:lnTo>
                <a:lnTo>
                  <a:pt x="53" y="68"/>
                </a:lnTo>
                <a:lnTo>
                  <a:pt x="53" y="68"/>
                </a:lnTo>
                <a:lnTo>
                  <a:pt x="65" y="87"/>
                </a:lnTo>
                <a:lnTo>
                  <a:pt x="75" y="106"/>
                </a:lnTo>
                <a:lnTo>
                  <a:pt x="84" y="125"/>
                </a:lnTo>
                <a:lnTo>
                  <a:pt x="94" y="146"/>
                </a:lnTo>
                <a:lnTo>
                  <a:pt x="94" y="146"/>
                </a:lnTo>
                <a:lnTo>
                  <a:pt x="102" y="167"/>
                </a:lnTo>
                <a:lnTo>
                  <a:pt x="108" y="187"/>
                </a:lnTo>
                <a:lnTo>
                  <a:pt x="115" y="210"/>
                </a:lnTo>
                <a:lnTo>
                  <a:pt x="119" y="232"/>
                </a:lnTo>
                <a:lnTo>
                  <a:pt x="119" y="232"/>
                </a:lnTo>
                <a:lnTo>
                  <a:pt x="124" y="254"/>
                </a:lnTo>
                <a:lnTo>
                  <a:pt x="126" y="276"/>
                </a:lnTo>
                <a:lnTo>
                  <a:pt x="127" y="300"/>
                </a:lnTo>
                <a:lnTo>
                  <a:pt x="129" y="322"/>
                </a:lnTo>
                <a:lnTo>
                  <a:pt x="129" y="560"/>
                </a:lnTo>
                <a:lnTo>
                  <a:pt x="129" y="560"/>
                </a:lnTo>
                <a:lnTo>
                  <a:pt x="129" y="536"/>
                </a:lnTo>
                <a:lnTo>
                  <a:pt x="130" y="513"/>
                </a:lnTo>
                <a:lnTo>
                  <a:pt x="134" y="489"/>
                </a:lnTo>
                <a:lnTo>
                  <a:pt x="138" y="465"/>
                </a:lnTo>
                <a:lnTo>
                  <a:pt x="143" y="443"/>
                </a:lnTo>
                <a:lnTo>
                  <a:pt x="150" y="420"/>
                </a:lnTo>
                <a:lnTo>
                  <a:pt x="156" y="400"/>
                </a:lnTo>
                <a:lnTo>
                  <a:pt x="164" y="378"/>
                </a:lnTo>
                <a:lnTo>
                  <a:pt x="164" y="378"/>
                </a:lnTo>
                <a:lnTo>
                  <a:pt x="173" y="357"/>
                </a:lnTo>
                <a:lnTo>
                  <a:pt x="184" y="338"/>
                </a:lnTo>
                <a:lnTo>
                  <a:pt x="196" y="317"/>
                </a:lnTo>
                <a:lnTo>
                  <a:pt x="207" y="300"/>
                </a:lnTo>
                <a:lnTo>
                  <a:pt x="219" y="281"/>
                </a:lnTo>
                <a:lnTo>
                  <a:pt x="234" y="263"/>
                </a:lnTo>
                <a:lnTo>
                  <a:pt x="248" y="246"/>
                </a:lnTo>
                <a:lnTo>
                  <a:pt x="264" y="230"/>
                </a:lnTo>
                <a:lnTo>
                  <a:pt x="264" y="230"/>
                </a:lnTo>
                <a:lnTo>
                  <a:pt x="280" y="214"/>
                </a:lnTo>
                <a:lnTo>
                  <a:pt x="296" y="200"/>
                </a:lnTo>
                <a:lnTo>
                  <a:pt x="313" y="186"/>
                </a:lnTo>
                <a:lnTo>
                  <a:pt x="330" y="173"/>
                </a:lnTo>
                <a:lnTo>
                  <a:pt x="350" y="160"/>
                </a:lnTo>
                <a:lnTo>
                  <a:pt x="369" y="149"/>
                </a:lnTo>
                <a:lnTo>
                  <a:pt x="389" y="140"/>
                </a:lnTo>
                <a:lnTo>
                  <a:pt x="410" y="130"/>
                </a:lnTo>
                <a:lnTo>
                  <a:pt x="410" y="130"/>
                </a:lnTo>
                <a:lnTo>
                  <a:pt x="430" y="122"/>
                </a:lnTo>
                <a:lnTo>
                  <a:pt x="451" y="114"/>
                </a:lnTo>
                <a:lnTo>
                  <a:pt x="473" y="108"/>
                </a:lnTo>
                <a:lnTo>
                  <a:pt x="496" y="103"/>
                </a:lnTo>
                <a:lnTo>
                  <a:pt x="519" y="98"/>
                </a:lnTo>
                <a:lnTo>
                  <a:pt x="542" y="95"/>
                </a:lnTo>
                <a:lnTo>
                  <a:pt x="565" y="94"/>
                </a:lnTo>
                <a:lnTo>
                  <a:pt x="589" y="94"/>
                </a:lnTo>
                <a:lnTo>
                  <a:pt x="589" y="94"/>
                </a:lnTo>
                <a:lnTo>
                  <a:pt x="613" y="94"/>
                </a:lnTo>
                <a:lnTo>
                  <a:pt x="635" y="95"/>
                </a:lnTo>
                <a:lnTo>
                  <a:pt x="659" y="98"/>
                </a:lnTo>
                <a:lnTo>
                  <a:pt x="681" y="102"/>
                </a:lnTo>
                <a:lnTo>
                  <a:pt x="703" y="108"/>
                </a:lnTo>
                <a:lnTo>
                  <a:pt x="726" y="114"/>
                </a:lnTo>
                <a:lnTo>
                  <a:pt x="748" y="121"/>
                </a:lnTo>
                <a:lnTo>
                  <a:pt x="769" y="129"/>
                </a:lnTo>
                <a:lnTo>
                  <a:pt x="769" y="129"/>
                </a:lnTo>
                <a:lnTo>
                  <a:pt x="789" y="138"/>
                </a:lnTo>
                <a:lnTo>
                  <a:pt x="808" y="149"/>
                </a:lnTo>
                <a:lnTo>
                  <a:pt x="827" y="160"/>
                </a:lnTo>
                <a:lnTo>
                  <a:pt x="846" y="171"/>
                </a:lnTo>
                <a:lnTo>
                  <a:pt x="865" y="186"/>
                </a:lnTo>
                <a:lnTo>
                  <a:pt x="883" y="198"/>
                </a:lnTo>
                <a:lnTo>
                  <a:pt x="899" y="213"/>
                </a:lnTo>
                <a:lnTo>
                  <a:pt x="915" y="229"/>
                </a:lnTo>
                <a:lnTo>
                  <a:pt x="915" y="229"/>
                </a:lnTo>
                <a:lnTo>
                  <a:pt x="930" y="244"/>
                </a:lnTo>
                <a:lnTo>
                  <a:pt x="945" y="262"/>
                </a:lnTo>
                <a:lnTo>
                  <a:pt x="959" y="279"/>
                </a:lnTo>
                <a:lnTo>
                  <a:pt x="972" y="298"/>
                </a:lnTo>
                <a:lnTo>
                  <a:pt x="983" y="316"/>
                </a:lnTo>
                <a:lnTo>
                  <a:pt x="994" y="336"/>
                </a:lnTo>
                <a:lnTo>
                  <a:pt x="1005" y="355"/>
                </a:lnTo>
                <a:lnTo>
                  <a:pt x="1015" y="376"/>
                </a:lnTo>
                <a:lnTo>
                  <a:pt x="1015" y="376"/>
                </a:lnTo>
                <a:lnTo>
                  <a:pt x="1022" y="398"/>
                </a:lnTo>
                <a:lnTo>
                  <a:pt x="1029" y="419"/>
                </a:lnTo>
                <a:lnTo>
                  <a:pt x="1035" y="441"/>
                </a:lnTo>
                <a:lnTo>
                  <a:pt x="1040" y="465"/>
                </a:lnTo>
                <a:lnTo>
                  <a:pt x="1045" y="487"/>
                </a:lnTo>
                <a:lnTo>
                  <a:pt x="1048" y="511"/>
                </a:lnTo>
                <a:lnTo>
                  <a:pt x="1049" y="535"/>
                </a:lnTo>
                <a:lnTo>
                  <a:pt x="1049" y="559"/>
                </a:lnTo>
                <a:lnTo>
                  <a:pt x="1049" y="914"/>
                </a:lnTo>
                <a:lnTo>
                  <a:pt x="1049" y="914"/>
                </a:lnTo>
                <a:lnTo>
                  <a:pt x="1051" y="890"/>
                </a:lnTo>
                <a:lnTo>
                  <a:pt x="1053" y="866"/>
                </a:lnTo>
                <a:lnTo>
                  <a:pt x="1056" y="842"/>
                </a:lnTo>
                <a:lnTo>
                  <a:pt x="1059" y="820"/>
                </a:lnTo>
                <a:lnTo>
                  <a:pt x="1065" y="796"/>
                </a:lnTo>
                <a:lnTo>
                  <a:pt x="1070" y="776"/>
                </a:lnTo>
                <a:lnTo>
                  <a:pt x="1078" y="754"/>
                </a:lnTo>
                <a:lnTo>
                  <a:pt x="1086" y="731"/>
                </a:lnTo>
                <a:lnTo>
                  <a:pt x="1086" y="731"/>
                </a:lnTo>
                <a:lnTo>
                  <a:pt x="1096" y="711"/>
                </a:lnTo>
                <a:lnTo>
                  <a:pt x="1107" y="692"/>
                </a:lnTo>
                <a:lnTo>
                  <a:pt x="1118" y="671"/>
                </a:lnTo>
                <a:lnTo>
                  <a:pt x="1129" y="654"/>
                </a:lnTo>
                <a:lnTo>
                  <a:pt x="1142" y="635"/>
                </a:lnTo>
                <a:lnTo>
                  <a:pt x="1156" y="617"/>
                </a:lnTo>
                <a:lnTo>
                  <a:pt x="1170" y="600"/>
                </a:lnTo>
                <a:lnTo>
                  <a:pt x="1186" y="584"/>
                </a:lnTo>
                <a:lnTo>
                  <a:pt x="1186" y="584"/>
                </a:lnTo>
                <a:lnTo>
                  <a:pt x="1202" y="568"/>
                </a:lnTo>
                <a:lnTo>
                  <a:pt x="1218" y="554"/>
                </a:lnTo>
                <a:lnTo>
                  <a:pt x="1235" y="539"/>
                </a:lnTo>
                <a:lnTo>
                  <a:pt x="1254" y="527"/>
                </a:lnTo>
                <a:lnTo>
                  <a:pt x="1273" y="514"/>
                </a:lnTo>
                <a:lnTo>
                  <a:pt x="1292" y="503"/>
                </a:lnTo>
                <a:lnTo>
                  <a:pt x="1311" y="493"/>
                </a:lnTo>
                <a:lnTo>
                  <a:pt x="1332" y="484"/>
                </a:lnTo>
                <a:lnTo>
                  <a:pt x="1332" y="484"/>
                </a:lnTo>
                <a:lnTo>
                  <a:pt x="1353" y="476"/>
                </a:lnTo>
                <a:lnTo>
                  <a:pt x="1375" y="468"/>
                </a:lnTo>
                <a:lnTo>
                  <a:pt x="1397" y="462"/>
                </a:lnTo>
                <a:lnTo>
                  <a:pt x="1419" y="457"/>
                </a:lnTo>
                <a:lnTo>
                  <a:pt x="1442" y="452"/>
                </a:lnTo>
                <a:lnTo>
                  <a:pt x="1465" y="449"/>
                </a:lnTo>
                <a:lnTo>
                  <a:pt x="1489" y="447"/>
                </a:lnTo>
                <a:lnTo>
                  <a:pt x="1513" y="447"/>
                </a:lnTo>
                <a:lnTo>
                  <a:pt x="1513" y="447"/>
                </a:lnTo>
                <a:lnTo>
                  <a:pt x="1535" y="447"/>
                </a:lnTo>
                <a:lnTo>
                  <a:pt x="1559" y="449"/>
                </a:lnTo>
                <a:lnTo>
                  <a:pt x="1583" y="452"/>
                </a:lnTo>
                <a:lnTo>
                  <a:pt x="1605" y="455"/>
                </a:lnTo>
                <a:lnTo>
                  <a:pt x="1627" y="462"/>
                </a:lnTo>
                <a:lnTo>
                  <a:pt x="1649" y="468"/>
                </a:lnTo>
                <a:lnTo>
                  <a:pt x="1672" y="474"/>
                </a:lnTo>
                <a:lnTo>
                  <a:pt x="1692" y="484"/>
                </a:lnTo>
                <a:lnTo>
                  <a:pt x="1692" y="484"/>
                </a:lnTo>
                <a:lnTo>
                  <a:pt x="1713" y="492"/>
                </a:lnTo>
                <a:lnTo>
                  <a:pt x="1732" y="503"/>
                </a:lnTo>
                <a:lnTo>
                  <a:pt x="1753" y="514"/>
                </a:lnTo>
                <a:lnTo>
                  <a:pt x="1770" y="527"/>
                </a:lnTo>
                <a:lnTo>
                  <a:pt x="1789" y="539"/>
                </a:lnTo>
                <a:lnTo>
                  <a:pt x="1807" y="552"/>
                </a:lnTo>
                <a:lnTo>
                  <a:pt x="1824" y="568"/>
                </a:lnTo>
                <a:lnTo>
                  <a:pt x="1840" y="582"/>
                </a:lnTo>
                <a:lnTo>
                  <a:pt x="1840" y="582"/>
                </a:lnTo>
                <a:lnTo>
                  <a:pt x="1854" y="600"/>
                </a:lnTo>
                <a:lnTo>
                  <a:pt x="1868" y="616"/>
                </a:lnTo>
                <a:lnTo>
                  <a:pt x="1883" y="633"/>
                </a:lnTo>
                <a:lnTo>
                  <a:pt x="1895" y="652"/>
                </a:lnTo>
                <a:lnTo>
                  <a:pt x="1908" y="671"/>
                </a:lnTo>
                <a:lnTo>
                  <a:pt x="1919" y="690"/>
                </a:lnTo>
                <a:lnTo>
                  <a:pt x="1929" y="711"/>
                </a:lnTo>
                <a:lnTo>
                  <a:pt x="1938" y="731"/>
                </a:lnTo>
                <a:lnTo>
                  <a:pt x="1938" y="731"/>
                </a:lnTo>
                <a:lnTo>
                  <a:pt x="1946" y="752"/>
                </a:lnTo>
                <a:lnTo>
                  <a:pt x="1954" y="774"/>
                </a:lnTo>
                <a:lnTo>
                  <a:pt x="1961" y="796"/>
                </a:lnTo>
                <a:lnTo>
                  <a:pt x="1965" y="819"/>
                </a:lnTo>
                <a:lnTo>
                  <a:pt x="1970" y="842"/>
                </a:lnTo>
                <a:lnTo>
                  <a:pt x="1973" y="865"/>
                </a:lnTo>
                <a:lnTo>
                  <a:pt x="1975" y="888"/>
                </a:lnTo>
                <a:lnTo>
                  <a:pt x="1975" y="912"/>
                </a:lnTo>
                <a:lnTo>
                  <a:pt x="1975" y="1655"/>
                </a:lnTo>
                <a:lnTo>
                  <a:pt x="1975" y="1655"/>
                </a:lnTo>
                <a:lnTo>
                  <a:pt x="1975" y="1658"/>
                </a:lnTo>
                <a:lnTo>
                  <a:pt x="1975" y="1658"/>
                </a:lnTo>
                <a:lnTo>
                  <a:pt x="1975" y="1667"/>
                </a:lnTo>
                <a:lnTo>
                  <a:pt x="1975" y="1667"/>
                </a:lnTo>
                <a:lnTo>
                  <a:pt x="1975" y="1682"/>
                </a:lnTo>
                <a:lnTo>
                  <a:pt x="1975" y="1682"/>
                </a:lnTo>
                <a:lnTo>
                  <a:pt x="1975" y="1704"/>
                </a:lnTo>
                <a:lnTo>
                  <a:pt x="1975" y="1704"/>
                </a:lnTo>
                <a:lnTo>
                  <a:pt x="1975" y="1774"/>
                </a:lnTo>
                <a:lnTo>
                  <a:pt x="1975" y="1774"/>
                </a:lnTo>
                <a:lnTo>
                  <a:pt x="1975" y="1883"/>
                </a:lnTo>
                <a:lnTo>
                  <a:pt x="1975" y="1883"/>
                </a:lnTo>
                <a:lnTo>
                  <a:pt x="1975" y="2040"/>
                </a:lnTo>
                <a:lnTo>
                  <a:pt x="1975" y="2040"/>
                </a:lnTo>
                <a:lnTo>
                  <a:pt x="1975" y="2254"/>
                </a:lnTo>
                <a:lnTo>
                  <a:pt x="1313" y="2253"/>
                </a:lnTo>
                <a:lnTo>
                  <a:pt x="1273" y="2253"/>
                </a:lnTo>
                <a:lnTo>
                  <a:pt x="1227" y="2253"/>
                </a:lnTo>
                <a:lnTo>
                  <a:pt x="1227" y="2253"/>
                </a:lnTo>
                <a:lnTo>
                  <a:pt x="1243" y="2267"/>
                </a:lnTo>
                <a:lnTo>
                  <a:pt x="1243" y="2267"/>
                </a:lnTo>
                <a:lnTo>
                  <a:pt x="1256" y="2281"/>
                </a:lnTo>
                <a:lnTo>
                  <a:pt x="1256" y="2281"/>
                </a:lnTo>
                <a:lnTo>
                  <a:pt x="1270" y="2297"/>
                </a:lnTo>
                <a:lnTo>
                  <a:pt x="1270" y="2297"/>
                </a:lnTo>
                <a:lnTo>
                  <a:pt x="1281" y="2315"/>
                </a:lnTo>
                <a:lnTo>
                  <a:pt x="1281" y="2315"/>
                </a:lnTo>
                <a:lnTo>
                  <a:pt x="1294" y="2334"/>
                </a:lnTo>
                <a:lnTo>
                  <a:pt x="1303" y="2354"/>
                </a:lnTo>
                <a:lnTo>
                  <a:pt x="1303" y="2354"/>
                </a:lnTo>
                <a:lnTo>
                  <a:pt x="1313" y="2377"/>
                </a:lnTo>
                <a:lnTo>
                  <a:pt x="1321" y="2397"/>
                </a:lnTo>
                <a:lnTo>
                  <a:pt x="1321" y="2397"/>
                </a:lnTo>
                <a:lnTo>
                  <a:pt x="1327" y="2421"/>
                </a:lnTo>
                <a:lnTo>
                  <a:pt x="1332" y="2443"/>
                </a:lnTo>
                <a:lnTo>
                  <a:pt x="1332" y="2443"/>
                </a:lnTo>
                <a:lnTo>
                  <a:pt x="1334" y="2467"/>
                </a:lnTo>
                <a:lnTo>
                  <a:pt x="1335" y="2492"/>
                </a:lnTo>
                <a:lnTo>
                  <a:pt x="1335" y="2492"/>
                </a:lnTo>
                <a:lnTo>
                  <a:pt x="1334" y="2524"/>
                </a:lnTo>
                <a:lnTo>
                  <a:pt x="1329" y="2557"/>
                </a:lnTo>
                <a:lnTo>
                  <a:pt x="1321" y="2587"/>
                </a:lnTo>
                <a:lnTo>
                  <a:pt x="1310" y="2618"/>
                </a:lnTo>
                <a:lnTo>
                  <a:pt x="1310" y="2618"/>
                </a:lnTo>
                <a:lnTo>
                  <a:pt x="1295" y="2645"/>
                </a:lnTo>
                <a:lnTo>
                  <a:pt x="1280" y="2672"/>
                </a:lnTo>
                <a:lnTo>
                  <a:pt x="1261" y="2697"/>
                </a:lnTo>
                <a:lnTo>
                  <a:pt x="1240" y="2719"/>
                </a:lnTo>
                <a:lnTo>
                  <a:pt x="1240" y="2719"/>
                </a:lnTo>
                <a:lnTo>
                  <a:pt x="1218" y="2740"/>
                </a:lnTo>
                <a:lnTo>
                  <a:pt x="1192" y="2759"/>
                </a:lnTo>
                <a:lnTo>
                  <a:pt x="1165" y="2775"/>
                </a:lnTo>
                <a:lnTo>
                  <a:pt x="1137" y="2789"/>
                </a:lnTo>
                <a:lnTo>
                  <a:pt x="1137" y="2789"/>
                </a:lnTo>
                <a:lnTo>
                  <a:pt x="1107" y="2800"/>
                </a:lnTo>
                <a:lnTo>
                  <a:pt x="1076" y="2808"/>
                </a:lnTo>
                <a:lnTo>
                  <a:pt x="1045" y="2813"/>
                </a:lnTo>
                <a:lnTo>
                  <a:pt x="1011" y="2814"/>
                </a:lnTo>
                <a:lnTo>
                  <a:pt x="1011" y="2814"/>
                </a:lnTo>
                <a:lnTo>
                  <a:pt x="978" y="2813"/>
                </a:lnTo>
                <a:lnTo>
                  <a:pt x="946" y="2806"/>
                </a:lnTo>
                <a:lnTo>
                  <a:pt x="915" y="2798"/>
                </a:lnTo>
                <a:lnTo>
                  <a:pt x="886" y="2787"/>
                </a:lnTo>
                <a:lnTo>
                  <a:pt x="886" y="2787"/>
                </a:lnTo>
                <a:lnTo>
                  <a:pt x="857" y="2775"/>
                </a:lnTo>
                <a:lnTo>
                  <a:pt x="830" y="2759"/>
                </a:lnTo>
                <a:lnTo>
                  <a:pt x="805" y="2740"/>
                </a:lnTo>
                <a:lnTo>
                  <a:pt x="783" y="2719"/>
                </a:lnTo>
                <a:lnTo>
                  <a:pt x="783" y="2719"/>
                </a:lnTo>
                <a:lnTo>
                  <a:pt x="762" y="2695"/>
                </a:lnTo>
                <a:lnTo>
                  <a:pt x="743" y="2672"/>
                </a:lnTo>
                <a:lnTo>
                  <a:pt x="727" y="2645"/>
                </a:lnTo>
                <a:lnTo>
                  <a:pt x="713" y="2616"/>
                </a:lnTo>
                <a:lnTo>
                  <a:pt x="713" y="2616"/>
                </a:lnTo>
                <a:lnTo>
                  <a:pt x="702" y="2586"/>
                </a:lnTo>
                <a:lnTo>
                  <a:pt x="694" y="2556"/>
                </a:lnTo>
                <a:lnTo>
                  <a:pt x="689" y="2524"/>
                </a:lnTo>
                <a:lnTo>
                  <a:pt x="688" y="2491"/>
                </a:lnTo>
                <a:lnTo>
                  <a:pt x="688" y="2491"/>
                </a:lnTo>
                <a:lnTo>
                  <a:pt x="689" y="2467"/>
                </a:lnTo>
                <a:lnTo>
                  <a:pt x="691" y="2443"/>
                </a:lnTo>
                <a:lnTo>
                  <a:pt x="691" y="2443"/>
                </a:lnTo>
                <a:lnTo>
                  <a:pt x="696" y="2419"/>
                </a:lnTo>
                <a:lnTo>
                  <a:pt x="702" y="2397"/>
                </a:lnTo>
                <a:lnTo>
                  <a:pt x="702" y="2397"/>
                </a:lnTo>
                <a:lnTo>
                  <a:pt x="710" y="2375"/>
                </a:lnTo>
                <a:lnTo>
                  <a:pt x="719" y="2354"/>
                </a:lnTo>
                <a:lnTo>
                  <a:pt x="719" y="2354"/>
                </a:lnTo>
                <a:lnTo>
                  <a:pt x="729" y="2334"/>
                </a:lnTo>
                <a:lnTo>
                  <a:pt x="742" y="2315"/>
                </a:lnTo>
                <a:lnTo>
                  <a:pt x="742" y="2315"/>
                </a:lnTo>
                <a:lnTo>
                  <a:pt x="753" y="2297"/>
                </a:lnTo>
                <a:lnTo>
                  <a:pt x="753" y="2297"/>
                </a:lnTo>
                <a:lnTo>
                  <a:pt x="765" y="2281"/>
                </a:lnTo>
                <a:lnTo>
                  <a:pt x="765" y="2281"/>
                </a:lnTo>
                <a:lnTo>
                  <a:pt x="780" y="2267"/>
                </a:lnTo>
                <a:lnTo>
                  <a:pt x="780" y="2267"/>
                </a:lnTo>
                <a:lnTo>
                  <a:pt x="796" y="2253"/>
                </a:lnTo>
                <a:lnTo>
                  <a:pt x="749" y="2253"/>
                </a:lnTo>
                <a:lnTo>
                  <a:pt x="710" y="2253"/>
                </a:lnTo>
                <a:lnTo>
                  <a:pt x="0" y="2251"/>
                </a:lnTo>
                <a:lnTo>
                  <a:pt x="0" y="1650"/>
                </a:lnTo>
                <a:lnTo>
                  <a:pt x="0" y="1650"/>
                </a:lnTo>
                <a:lnTo>
                  <a:pt x="19" y="1659"/>
                </a:lnTo>
                <a:lnTo>
                  <a:pt x="40" y="1667"/>
                </a:lnTo>
                <a:lnTo>
                  <a:pt x="40" y="1667"/>
                </a:lnTo>
                <a:lnTo>
                  <a:pt x="62" y="1675"/>
                </a:lnTo>
                <a:lnTo>
                  <a:pt x="84" y="1682"/>
                </a:lnTo>
                <a:lnTo>
                  <a:pt x="84" y="1682"/>
                </a:lnTo>
                <a:lnTo>
                  <a:pt x="107" y="1686"/>
                </a:lnTo>
                <a:lnTo>
                  <a:pt x="129" y="1690"/>
                </a:lnTo>
                <a:lnTo>
                  <a:pt x="129" y="1690"/>
                </a:lnTo>
                <a:lnTo>
                  <a:pt x="153" y="1693"/>
                </a:lnTo>
                <a:lnTo>
                  <a:pt x="176" y="1693"/>
                </a:lnTo>
                <a:lnTo>
                  <a:pt x="176" y="1693"/>
                </a:lnTo>
                <a:lnTo>
                  <a:pt x="196" y="1693"/>
                </a:lnTo>
                <a:lnTo>
                  <a:pt x="215" y="1691"/>
                </a:lnTo>
                <a:lnTo>
                  <a:pt x="234" y="1688"/>
                </a:lnTo>
                <a:lnTo>
                  <a:pt x="253" y="1685"/>
                </a:lnTo>
                <a:lnTo>
                  <a:pt x="291" y="1675"/>
                </a:lnTo>
                <a:lnTo>
                  <a:pt x="326" y="1663"/>
                </a:lnTo>
                <a:lnTo>
                  <a:pt x="326" y="1663"/>
                </a:lnTo>
                <a:lnTo>
                  <a:pt x="359" y="1647"/>
                </a:lnTo>
                <a:lnTo>
                  <a:pt x="391" y="1628"/>
                </a:lnTo>
                <a:lnTo>
                  <a:pt x="421" y="1606"/>
                </a:lnTo>
                <a:lnTo>
                  <a:pt x="448" y="1580"/>
                </a:lnTo>
                <a:lnTo>
                  <a:pt x="448" y="1580"/>
                </a:lnTo>
                <a:lnTo>
                  <a:pt x="473" y="1553"/>
                </a:lnTo>
                <a:lnTo>
                  <a:pt x="496" y="1523"/>
                </a:lnTo>
                <a:lnTo>
                  <a:pt x="515" y="1491"/>
                </a:lnTo>
                <a:lnTo>
                  <a:pt x="530" y="1458"/>
                </a:lnTo>
                <a:lnTo>
                  <a:pt x="530" y="1458"/>
                </a:lnTo>
                <a:lnTo>
                  <a:pt x="543" y="1423"/>
                </a:lnTo>
                <a:lnTo>
                  <a:pt x="548" y="1406"/>
                </a:lnTo>
                <a:lnTo>
                  <a:pt x="553" y="1387"/>
                </a:lnTo>
                <a:lnTo>
                  <a:pt x="556" y="1368"/>
                </a:lnTo>
                <a:lnTo>
                  <a:pt x="559" y="1349"/>
                </a:lnTo>
                <a:lnTo>
                  <a:pt x="561" y="1329"/>
                </a:lnTo>
                <a:lnTo>
                  <a:pt x="561" y="1309"/>
                </a:lnTo>
                <a:lnTo>
                  <a:pt x="561" y="1309"/>
                </a:lnTo>
                <a:lnTo>
                  <a:pt x="561" y="1290"/>
                </a:lnTo>
                <a:lnTo>
                  <a:pt x="559" y="1269"/>
                </a:lnTo>
                <a:lnTo>
                  <a:pt x="556" y="1250"/>
                </a:lnTo>
                <a:lnTo>
                  <a:pt x="553" y="1231"/>
                </a:lnTo>
                <a:lnTo>
                  <a:pt x="548" y="1214"/>
                </a:lnTo>
                <a:lnTo>
                  <a:pt x="543" y="1195"/>
                </a:lnTo>
                <a:lnTo>
                  <a:pt x="530" y="1160"/>
                </a:lnTo>
                <a:lnTo>
                  <a:pt x="530" y="1160"/>
                </a:lnTo>
                <a:lnTo>
                  <a:pt x="515" y="1126"/>
                </a:lnTo>
                <a:lnTo>
                  <a:pt x="496" y="1095"/>
                </a:lnTo>
                <a:lnTo>
                  <a:pt x="473" y="1065"/>
                </a:lnTo>
                <a:lnTo>
                  <a:pt x="448" y="1038"/>
                </a:lnTo>
                <a:lnTo>
                  <a:pt x="448" y="1038"/>
                </a:lnTo>
                <a:lnTo>
                  <a:pt x="421" y="1012"/>
                </a:lnTo>
                <a:lnTo>
                  <a:pt x="391" y="992"/>
                </a:lnTo>
                <a:lnTo>
                  <a:pt x="359" y="971"/>
                </a:lnTo>
                <a:lnTo>
                  <a:pt x="326" y="955"/>
                </a:lnTo>
                <a:lnTo>
                  <a:pt x="326" y="955"/>
                </a:lnTo>
                <a:lnTo>
                  <a:pt x="291" y="942"/>
                </a:lnTo>
                <a:lnTo>
                  <a:pt x="272" y="938"/>
                </a:lnTo>
                <a:lnTo>
                  <a:pt x="253" y="933"/>
                </a:lnTo>
                <a:lnTo>
                  <a:pt x="234" y="930"/>
                </a:lnTo>
                <a:lnTo>
                  <a:pt x="215" y="927"/>
                </a:lnTo>
                <a:lnTo>
                  <a:pt x="196" y="927"/>
                </a:lnTo>
                <a:lnTo>
                  <a:pt x="176" y="925"/>
                </a:lnTo>
                <a:lnTo>
                  <a:pt x="176" y="925"/>
                </a:lnTo>
                <a:lnTo>
                  <a:pt x="153" y="927"/>
                </a:lnTo>
                <a:lnTo>
                  <a:pt x="129" y="928"/>
                </a:lnTo>
                <a:lnTo>
                  <a:pt x="129" y="928"/>
                </a:lnTo>
                <a:lnTo>
                  <a:pt x="107" y="931"/>
                </a:lnTo>
                <a:lnTo>
                  <a:pt x="84" y="936"/>
                </a:lnTo>
                <a:lnTo>
                  <a:pt x="84" y="936"/>
                </a:lnTo>
                <a:lnTo>
                  <a:pt x="62" y="942"/>
                </a:lnTo>
                <a:lnTo>
                  <a:pt x="40" y="950"/>
                </a:lnTo>
                <a:lnTo>
                  <a:pt x="40" y="950"/>
                </a:lnTo>
                <a:lnTo>
                  <a:pt x="19" y="960"/>
                </a:lnTo>
                <a:lnTo>
                  <a:pt x="0" y="9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 cap="rnd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algn="ctr" defTabSz="914400">
              <a:defRPr/>
            </a:pPr>
            <a:endParaRPr>
              <a:solidFill>
                <a:srgbClr val="00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  <p:sp>
        <p:nvSpPr>
          <p:cNvPr id="45" name="Freeform: Shape 5"/>
          <p:cNvSpPr/>
          <p:nvPr/>
        </p:nvSpPr>
        <p:spPr bwMode="auto">
          <a:xfrm>
            <a:off x="5773985" y="3945314"/>
            <a:ext cx="1562278" cy="1420920"/>
          </a:xfrm>
          <a:custGeom>
            <a:avLst/>
            <a:gdLst>
              <a:gd name="T0" fmla="*/ 2543 w 2543"/>
              <a:gd name="T1" fmla="*/ 83 h 2313"/>
              <a:gd name="T2" fmla="*/ 2543 w 2543"/>
              <a:gd name="T3" fmla="*/ 259 h 2313"/>
              <a:gd name="T4" fmla="*/ 2543 w 2543"/>
              <a:gd name="T5" fmla="*/ 485 h 2313"/>
              <a:gd name="T6" fmla="*/ 2538 w 2543"/>
              <a:gd name="T7" fmla="*/ 524 h 2313"/>
              <a:gd name="T8" fmla="*/ 2529 w 2543"/>
              <a:gd name="T9" fmla="*/ 620 h 2313"/>
              <a:gd name="T10" fmla="*/ 2487 w 2543"/>
              <a:gd name="T11" fmla="*/ 915 h 2313"/>
              <a:gd name="T12" fmla="*/ 2438 w 2543"/>
              <a:gd name="T13" fmla="*/ 1117 h 2313"/>
              <a:gd name="T14" fmla="*/ 2357 w 2543"/>
              <a:gd name="T15" fmla="*/ 1360 h 2313"/>
              <a:gd name="T16" fmla="*/ 2260 w 2543"/>
              <a:gd name="T17" fmla="*/ 1575 h 2313"/>
              <a:gd name="T18" fmla="*/ 2183 w 2543"/>
              <a:gd name="T19" fmla="*/ 1718 h 2313"/>
              <a:gd name="T20" fmla="*/ 2048 w 2543"/>
              <a:gd name="T21" fmla="*/ 1921 h 2313"/>
              <a:gd name="T22" fmla="*/ 1894 w 2543"/>
              <a:gd name="T23" fmla="*/ 2108 h 2313"/>
              <a:gd name="T24" fmla="*/ 1808 w 2543"/>
              <a:gd name="T25" fmla="*/ 2192 h 2313"/>
              <a:gd name="T26" fmla="*/ 1744 w 2543"/>
              <a:gd name="T27" fmla="*/ 2238 h 2313"/>
              <a:gd name="T28" fmla="*/ 1675 w 2543"/>
              <a:gd name="T29" fmla="*/ 2273 h 2313"/>
              <a:gd name="T30" fmla="*/ 1575 w 2543"/>
              <a:gd name="T31" fmla="*/ 2303 h 2313"/>
              <a:gd name="T32" fmla="*/ 1497 w 2543"/>
              <a:gd name="T33" fmla="*/ 2313 h 2313"/>
              <a:gd name="T34" fmla="*/ 568 w 2543"/>
              <a:gd name="T35" fmla="*/ 1431 h 2313"/>
              <a:gd name="T36" fmla="*/ 554 w 2543"/>
              <a:gd name="T37" fmla="*/ 1399 h 2313"/>
              <a:gd name="T38" fmla="*/ 522 w 2543"/>
              <a:gd name="T39" fmla="*/ 1428 h 2313"/>
              <a:gd name="T40" fmla="*/ 465 w 2543"/>
              <a:gd name="T41" fmla="*/ 1466 h 2313"/>
              <a:gd name="T42" fmla="*/ 421 w 2543"/>
              <a:gd name="T43" fmla="*/ 1483 h 2313"/>
              <a:gd name="T44" fmla="*/ 348 w 2543"/>
              <a:gd name="T45" fmla="*/ 1498 h 2313"/>
              <a:gd name="T46" fmla="*/ 257 w 2543"/>
              <a:gd name="T47" fmla="*/ 1491 h 2313"/>
              <a:gd name="T48" fmla="*/ 168 w 2543"/>
              <a:gd name="T49" fmla="*/ 1460 h 2313"/>
              <a:gd name="T50" fmla="*/ 94 w 2543"/>
              <a:gd name="T51" fmla="*/ 1404 h 2313"/>
              <a:gd name="T52" fmla="*/ 25 w 2543"/>
              <a:gd name="T53" fmla="*/ 1301 h 2313"/>
              <a:gd name="T54" fmla="*/ 2 w 2543"/>
              <a:gd name="T55" fmla="*/ 1209 h 2313"/>
              <a:gd name="T56" fmla="*/ 6 w 2543"/>
              <a:gd name="T57" fmla="*/ 1111 h 2313"/>
              <a:gd name="T58" fmla="*/ 38 w 2543"/>
              <a:gd name="T59" fmla="*/ 1022 h 2313"/>
              <a:gd name="T60" fmla="*/ 94 w 2543"/>
              <a:gd name="T61" fmla="*/ 949 h 2313"/>
              <a:gd name="T62" fmla="*/ 197 w 2543"/>
              <a:gd name="T63" fmla="*/ 879 h 2313"/>
              <a:gd name="T64" fmla="*/ 289 w 2543"/>
              <a:gd name="T65" fmla="*/ 857 h 2313"/>
              <a:gd name="T66" fmla="*/ 372 w 2543"/>
              <a:gd name="T67" fmla="*/ 858 h 2313"/>
              <a:gd name="T68" fmla="*/ 421 w 2543"/>
              <a:gd name="T69" fmla="*/ 871 h 2313"/>
              <a:gd name="T70" fmla="*/ 486 w 2543"/>
              <a:gd name="T71" fmla="*/ 900 h 2313"/>
              <a:gd name="T72" fmla="*/ 522 w 2543"/>
              <a:gd name="T73" fmla="*/ 927 h 2313"/>
              <a:gd name="T74" fmla="*/ 554 w 2543"/>
              <a:gd name="T75" fmla="*/ 955 h 2313"/>
              <a:gd name="T76" fmla="*/ 568 w 2543"/>
              <a:gd name="T77" fmla="*/ 0 h 2313"/>
              <a:gd name="T78" fmla="*/ 1219 w 2543"/>
              <a:gd name="T79" fmla="*/ 41 h 2313"/>
              <a:gd name="T80" fmla="*/ 1205 w 2543"/>
              <a:gd name="T81" fmla="*/ 86 h 2313"/>
              <a:gd name="T82" fmla="*/ 1195 w 2543"/>
              <a:gd name="T83" fmla="*/ 154 h 2313"/>
              <a:gd name="T84" fmla="*/ 1195 w 2543"/>
              <a:gd name="T85" fmla="*/ 217 h 2313"/>
              <a:gd name="T86" fmla="*/ 1211 w 2543"/>
              <a:gd name="T87" fmla="*/ 292 h 2313"/>
              <a:gd name="T88" fmla="*/ 1260 w 2543"/>
              <a:gd name="T89" fmla="*/ 392 h 2313"/>
              <a:gd name="T90" fmla="*/ 1335 w 2543"/>
              <a:gd name="T91" fmla="*/ 474 h 2313"/>
              <a:gd name="T92" fmla="*/ 1429 w 2543"/>
              <a:gd name="T93" fmla="*/ 531 h 2313"/>
              <a:gd name="T94" fmla="*/ 1521 w 2543"/>
              <a:gd name="T95" fmla="*/ 558 h 2313"/>
              <a:gd name="T96" fmla="*/ 1579 w 2543"/>
              <a:gd name="T97" fmla="*/ 562 h 2313"/>
              <a:gd name="T98" fmla="*/ 1657 w 2543"/>
              <a:gd name="T99" fmla="*/ 555 h 2313"/>
              <a:gd name="T100" fmla="*/ 1729 w 2543"/>
              <a:gd name="T101" fmla="*/ 533 h 2313"/>
              <a:gd name="T102" fmla="*/ 1852 w 2543"/>
              <a:gd name="T103" fmla="*/ 451 h 2313"/>
              <a:gd name="T104" fmla="*/ 1919 w 2543"/>
              <a:gd name="T105" fmla="*/ 362 h 2313"/>
              <a:gd name="T106" fmla="*/ 1952 w 2543"/>
              <a:gd name="T107" fmla="*/ 274 h 2313"/>
              <a:gd name="T108" fmla="*/ 1965 w 2543"/>
              <a:gd name="T109" fmla="*/ 198 h 2313"/>
              <a:gd name="T110" fmla="*/ 1962 w 2543"/>
              <a:gd name="T111" fmla="*/ 132 h 2313"/>
              <a:gd name="T112" fmla="*/ 1954 w 2543"/>
              <a:gd name="T113" fmla="*/ 86 h 2313"/>
              <a:gd name="T114" fmla="*/ 1932 w 2543"/>
              <a:gd name="T115" fmla="*/ 22 h 2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543" h="2313">
                <a:moveTo>
                  <a:pt x="2543" y="3"/>
                </a:moveTo>
                <a:lnTo>
                  <a:pt x="2543" y="3"/>
                </a:lnTo>
                <a:lnTo>
                  <a:pt x="2543" y="83"/>
                </a:lnTo>
                <a:lnTo>
                  <a:pt x="2543" y="83"/>
                </a:lnTo>
                <a:lnTo>
                  <a:pt x="2543" y="167"/>
                </a:lnTo>
                <a:lnTo>
                  <a:pt x="2543" y="167"/>
                </a:lnTo>
                <a:lnTo>
                  <a:pt x="2543" y="259"/>
                </a:lnTo>
                <a:lnTo>
                  <a:pt x="2543" y="259"/>
                </a:lnTo>
                <a:lnTo>
                  <a:pt x="2543" y="357"/>
                </a:lnTo>
                <a:lnTo>
                  <a:pt x="2543" y="466"/>
                </a:lnTo>
                <a:lnTo>
                  <a:pt x="2543" y="466"/>
                </a:lnTo>
                <a:lnTo>
                  <a:pt x="2543" y="485"/>
                </a:lnTo>
                <a:lnTo>
                  <a:pt x="2543" y="485"/>
                </a:lnTo>
                <a:lnTo>
                  <a:pt x="2541" y="505"/>
                </a:lnTo>
                <a:lnTo>
                  <a:pt x="2541" y="505"/>
                </a:lnTo>
                <a:lnTo>
                  <a:pt x="2538" y="524"/>
                </a:lnTo>
                <a:lnTo>
                  <a:pt x="2538" y="524"/>
                </a:lnTo>
                <a:lnTo>
                  <a:pt x="2535" y="541"/>
                </a:lnTo>
                <a:lnTo>
                  <a:pt x="2535" y="541"/>
                </a:lnTo>
                <a:lnTo>
                  <a:pt x="2529" y="620"/>
                </a:lnTo>
                <a:lnTo>
                  <a:pt x="2522" y="696"/>
                </a:lnTo>
                <a:lnTo>
                  <a:pt x="2511" y="771"/>
                </a:lnTo>
                <a:lnTo>
                  <a:pt x="2500" y="844"/>
                </a:lnTo>
                <a:lnTo>
                  <a:pt x="2487" y="915"/>
                </a:lnTo>
                <a:lnTo>
                  <a:pt x="2473" y="984"/>
                </a:lnTo>
                <a:lnTo>
                  <a:pt x="2457" y="1052"/>
                </a:lnTo>
                <a:lnTo>
                  <a:pt x="2438" y="1117"/>
                </a:lnTo>
                <a:lnTo>
                  <a:pt x="2438" y="1117"/>
                </a:lnTo>
                <a:lnTo>
                  <a:pt x="2421" y="1180"/>
                </a:lnTo>
                <a:lnTo>
                  <a:pt x="2400" y="1242"/>
                </a:lnTo>
                <a:lnTo>
                  <a:pt x="2379" y="1302"/>
                </a:lnTo>
                <a:lnTo>
                  <a:pt x="2357" y="1360"/>
                </a:lnTo>
                <a:lnTo>
                  <a:pt x="2333" y="1417"/>
                </a:lnTo>
                <a:lnTo>
                  <a:pt x="2310" y="1472"/>
                </a:lnTo>
                <a:lnTo>
                  <a:pt x="2286" y="1525"/>
                </a:lnTo>
                <a:lnTo>
                  <a:pt x="2260" y="1575"/>
                </a:lnTo>
                <a:lnTo>
                  <a:pt x="2260" y="1575"/>
                </a:lnTo>
                <a:lnTo>
                  <a:pt x="2235" y="1625"/>
                </a:lnTo>
                <a:lnTo>
                  <a:pt x="2208" y="1672"/>
                </a:lnTo>
                <a:lnTo>
                  <a:pt x="2183" y="1718"/>
                </a:lnTo>
                <a:lnTo>
                  <a:pt x="2156" y="1763"/>
                </a:lnTo>
                <a:lnTo>
                  <a:pt x="2129" y="1804"/>
                </a:lnTo>
                <a:lnTo>
                  <a:pt x="2102" y="1845"/>
                </a:lnTo>
                <a:lnTo>
                  <a:pt x="2048" y="1921"/>
                </a:lnTo>
                <a:lnTo>
                  <a:pt x="2048" y="1921"/>
                </a:lnTo>
                <a:lnTo>
                  <a:pt x="1994" y="1989"/>
                </a:lnTo>
                <a:lnTo>
                  <a:pt x="1943" y="2053"/>
                </a:lnTo>
                <a:lnTo>
                  <a:pt x="1894" y="2108"/>
                </a:lnTo>
                <a:lnTo>
                  <a:pt x="1846" y="2156"/>
                </a:lnTo>
                <a:lnTo>
                  <a:pt x="1846" y="2156"/>
                </a:lnTo>
                <a:lnTo>
                  <a:pt x="1829" y="2175"/>
                </a:lnTo>
                <a:lnTo>
                  <a:pt x="1808" y="2192"/>
                </a:lnTo>
                <a:lnTo>
                  <a:pt x="1787" y="2208"/>
                </a:lnTo>
                <a:lnTo>
                  <a:pt x="1767" y="2224"/>
                </a:lnTo>
                <a:lnTo>
                  <a:pt x="1767" y="2224"/>
                </a:lnTo>
                <a:lnTo>
                  <a:pt x="1744" y="2238"/>
                </a:lnTo>
                <a:lnTo>
                  <a:pt x="1722" y="2251"/>
                </a:lnTo>
                <a:lnTo>
                  <a:pt x="1698" y="2262"/>
                </a:lnTo>
                <a:lnTo>
                  <a:pt x="1675" y="2273"/>
                </a:lnTo>
                <a:lnTo>
                  <a:pt x="1675" y="2273"/>
                </a:lnTo>
                <a:lnTo>
                  <a:pt x="1651" y="2283"/>
                </a:lnTo>
                <a:lnTo>
                  <a:pt x="1625" y="2291"/>
                </a:lnTo>
                <a:lnTo>
                  <a:pt x="1600" y="2297"/>
                </a:lnTo>
                <a:lnTo>
                  <a:pt x="1575" y="2303"/>
                </a:lnTo>
                <a:lnTo>
                  <a:pt x="1575" y="2303"/>
                </a:lnTo>
                <a:lnTo>
                  <a:pt x="1549" y="2308"/>
                </a:lnTo>
                <a:lnTo>
                  <a:pt x="1524" y="2311"/>
                </a:lnTo>
                <a:lnTo>
                  <a:pt x="1497" y="2313"/>
                </a:lnTo>
                <a:lnTo>
                  <a:pt x="1470" y="2313"/>
                </a:lnTo>
                <a:lnTo>
                  <a:pt x="568" y="2308"/>
                </a:lnTo>
                <a:lnTo>
                  <a:pt x="568" y="1472"/>
                </a:lnTo>
                <a:lnTo>
                  <a:pt x="568" y="1431"/>
                </a:lnTo>
                <a:lnTo>
                  <a:pt x="568" y="1383"/>
                </a:lnTo>
                <a:lnTo>
                  <a:pt x="568" y="1383"/>
                </a:lnTo>
                <a:lnTo>
                  <a:pt x="554" y="1399"/>
                </a:lnTo>
                <a:lnTo>
                  <a:pt x="554" y="1399"/>
                </a:lnTo>
                <a:lnTo>
                  <a:pt x="538" y="1415"/>
                </a:lnTo>
                <a:lnTo>
                  <a:pt x="538" y="1415"/>
                </a:lnTo>
                <a:lnTo>
                  <a:pt x="522" y="1428"/>
                </a:lnTo>
                <a:lnTo>
                  <a:pt x="522" y="1428"/>
                </a:lnTo>
                <a:lnTo>
                  <a:pt x="506" y="1442"/>
                </a:lnTo>
                <a:lnTo>
                  <a:pt x="506" y="1442"/>
                </a:lnTo>
                <a:lnTo>
                  <a:pt x="486" y="1455"/>
                </a:lnTo>
                <a:lnTo>
                  <a:pt x="465" y="1466"/>
                </a:lnTo>
                <a:lnTo>
                  <a:pt x="465" y="1466"/>
                </a:lnTo>
                <a:lnTo>
                  <a:pt x="443" y="1475"/>
                </a:lnTo>
                <a:lnTo>
                  <a:pt x="421" y="1483"/>
                </a:lnTo>
                <a:lnTo>
                  <a:pt x="421" y="1483"/>
                </a:lnTo>
                <a:lnTo>
                  <a:pt x="397" y="1490"/>
                </a:lnTo>
                <a:lnTo>
                  <a:pt x="372" y="1494"/>
                </a:lnTo>
                <a:lnTo>
                  <a:pt x="372" y="1494"/>
                </a:lnTo>
                <a:lnTo>
                  <a:pt x="348" y="1498"/>
                </a:lnTo>
                <a:lnTo>
                  <a:pt x="322" y="1499"/>
                </a:lnTo>
                <a:lnTo>
                  <a:pt x="322" y="1499"/>
                </a:lnTo>
                <a:lnTo>
                  <a:pt x="289" y="1498"/>
                </a:lnTo>
                <a:lnTo>
                  <a:pt x="257" y="1491"/>
                </a:lnTo>
                <a:lnTo>
                  <a:pt x="225" y="1483"/>
                </a:lnTo>
                <a:lnTo>
                  <a:pt x="197" y="1472"/>
                </a:lnTo>
                <a:lnTo>
                  <a:pt x="197" y="1472"/>
                </a:lnTo>
                <a:lnTo>
                  <a:pt x="168" y="1460"/>
                </a:lnTo>
                <a:lnTo>
                  <a:pt x="141" y="1444"/>
                </a:lnTo>
                <a:lnTo>
                  <a:pt x="118" y="1425"/>
                </a:lnTo>
                <a:lnTo>
                  <a:pt x="94" y="1404"/>
                </a:lnTo>
                <a:lnTo>
                  <a:pt x="94" y="1404"/>
                </a:lnTo>
                <a:lnTo>
                  <a:pt x="73" y="1380"/>
                </a:lnTo>
                <a:lnTo>
                  <a:pt x="54" y="1356"/>
                </a:lnTo>
                <a:lnTo>
                  <a:pt x="38" y="1329"/>
                </a:lnTo>
                <a:lnTo>
                  <a:pt x="25" y="1301"/>
                </a:lnTo>
                <a:lnTo>
                  <a:pt x="25" y="1301"/>
                </a:lnTo>
                <a:lnTo>
                  <a:pt x="14" y="1271"/>
                </a:lnTo>
                <a:lnTo>
                  <a:pt x="6" y="1241"/>
                </a:lnTo>
                <a:lnTo>
                  <a:pt x="2" y="1209"/>
                </a:lnTo>
                <a:lnTo>
                  <a:pt x="0" y="1176"/>
                </a:lnTo>
                <a:lnTo>
                  <a:pt x="0" y="1176"/>
                </a:lnTo>
                <a:lnTo>
                  <a:pt x="2" y="1142"/>
                </a:lnTo>
                <a:lnTo>
                  <a:pt x="6" y="1111"/>
                </a:lnTo>
                <a:lnTo>
                  <a:pt x="14" y="1080"/>
                </a:lnTo>
                <a:lnTo>
                  <a:pt x="25" y="1050"/>
                </a:lnTo>
                <a:lnTo>
                  <a:pt x="25" y="1050"/>
                </a:lnTo>
                <a:lnTo>
                  <a:pt x="38" y="1022"/>
                </a:lnTo>
                <a:lnTo>
                  <a:pt x="54" y="996"/>
                </a:lnTo>
                <a:lnTo>
                  <a:pt x="73" y="971"/>
                </a:lnTo>
                <a:lnTo>
                  <a:pt x="94" y="949"/>
                </a:lnTo>
                <a:lnTo>
                  <a:pt x="94" y="949"/>
                </a:lnTo>
                <a:lnTo>
                  <a:pt x="118" y="928"/>
                </a:lnTo>
                <a:lnTo>
                  <a:pt x="141" y="909"/>
                </a:lnTo>
                <a:lnTo>
                  <a:pt x="168" y="893"/>
                </a:lnTo>
                <a:lnTo>
                  <a:pt x="197" y="879"/>
                </a:lnTo>
                <a:lnTo>
                  <a:pt x="197" y="879"/>
                </a:lnTo>
                <a:lnTo>
                  <a:pt x="225" y="869"/>
                </a:lnTo>
                <a:lnTo>
                  <a:pt x="257" y="861"/>
                </a:lnTo>
                <a:lnTo>
                  <a:pt x="289" y="857"/>
                </a:lnTo>
                <a:lnTo>
                  <a:pt x="322" y="855"/>
                </a:lnTo>
                <a:lnTo>
                  <a:pt x="322" y="855"/>
                </a:lnTo>
                <a:lnTo>
                  <a:pt x="348" y="855"/>
                </a:lnTo>
                <a:lnTo>
                  <a:pt x="372" y="858"/>
                </a:lnTo>
                <a:lnTo>
                  <a:pt x="372" y="858"/>
                </a:lnTo>
                <a:lnTo>
                  <a:pt x="397" y="863"/>
                </a:lnTo>
                <a:lnTo>
                  <a:pt x="421" y="871"/>
                </a:lnTo>
                <a:lnTo>
                  <a:pt x="421" y="871"/>
                </a:lnTo>
                <a:lnTo>
                  <a:pt x="443" y="879"/>
                </a:lnTo>
                <a:lnTo>
                  <a:pt x="465" y="888"/>
                </a:lnTo>
                <a:lnTo>
                  <a:pt x="465" y="888"/>
                </a:lnTo>
                <a:lnTo>
                  <a:pt x="486" y="900"/>
                </a:lnTo>
                <a:lnTo>
                  <a:pt x="506" y="914"/>
                </a:lnTo>
                <a:lnTo>
                  <a:pt x="506" y="914"/>
                </a:lnTo>
                <a:lnTo>
                  <a:pt x="522" y="927"/>
                </a:lnTo>
                <a:lnTo>
                  <a:pt x="522" y="927"/>
                </a:lnTo>
                <a:lnTo>
                  <a:pt x="538" y="941"/>
                </a:lnTo>
                <a:lnTo>
                  <a:pt x="538" y="941"/>
                </a:lnTo>
                <a:lnTo>
                  <a:pt x="554" y="955"/>
                </a:lnTo>
                <a:lnTo>
                  <a:pt x="554" y="955"/>
                </a:lnTo>
                <a:lnTo>
                  <a:pt x="568" y="971"/>
                </a:lnTo>
                <a:lnTo>
                  <a:pt x="568" y="925"/>
                </a:lnTo>
                <a:lnTo>
                  <a:pt x="568" y="882"/>
                </a:lnTo>
                <a:lnTo>
                  <a:pt x="568" y="0"/>
                </a:lnTo>
                <a:lnTo>
                  <a:pt x="1238" y="0"/>
                </a:lnTo>
                <a:lnTo>
                  <a:pt x="1238" y="0"/>
                </a:lnTo>
                <a:lnTo>
                  <a:pt x="1227" y="21"/>
                </a:lnTo>
                <a:lnTo>
                  <a:pt x="1219" y="41"/>
                </a:lnTo>
                <a:lnTo>
                  <a:pt x="1219" y="41"/>
                </a:lnTo>
                <a:lnTo>
                  <a:pt x="1211" y="64"/>
                </a:lnTo>
                <a:lnTo>
                  <a:pt x="1205" y="86"/>
                </a:lnTo>
                <a:lnTo>
                  <a:pt x="1205" y="86"/>
                </a:lnTo>
                <a:lnTo>
                  <a:pt x="1200" y="108"/>
                </a:lnTo>
                <a:lnTo>
                  <a:pt x="1197" y="130"/>
                </a:lnTo>
                <a:lnTo>
                  <a:pt x="1197" y="130"/>
                </a:lnTo>
                <a:lnTo>
                  <a:pt x="1195" y="154"/>
                </a:lnTo>
                <a:lnTo>
                  <a:pt x="1194" y="178"/>
                </a:lnTo>
                <a:lnTo>
                  <a:pt x="1194" y="178"/>
                </a:lnTo>
                <a:lnTo>
                  <a:pt x="1194" y="197"/>
                </a:lnTo>
                <a:lnTo>
                  <a:pt x="1195" y="217"/>
                </a:lnTo>
                <a:lnTo>
                  <a:pt x="1198" y="236"/>
                </a:lnTo>
                <a:lnTo>
                  <a:pt x="1202" y="255"/>
                </a:lnTo>
                <a:lnTo>
                  <a:pt x="1206" y="273"/>
                </a:lnTo>
                <a:lnTo>
                  <a:pt x="1211" y="292"/>
                </a:lnTo>
                <a:lnTo>
                  <a:pt x="1224" y="327"/>
                </a:lnTo>
                <a:lnTo>
                  <a:pt x="1224" y="327"/>
                </a:lnTo>
                <a:lnTo>
                  <a:pt x="1240" y="360"/>
                </a:lnTo>
                <a:lnTo>
                  <a:pt x="1260" y="392"/>
                </a:lnTo>
                <a:lnTo>
                  <a:pt x="1283" y="422"/>
                </a:lnTo>
                <a:lnTo>
                  <a:pt x="1306" y="449"/>
                </a:lnTo>
                <a:lnTo>
                  <a:pt x="1306" y="449"/>
                </a:lnTo>
                <a:lnTo>
                  <a:pt x="1335" y="474"/>
                </a:lnTo>
                <a:lnTo>
                  <a:pt x="1364" y="497"/>
                </a:lnTo>
                <a:lnTo>
                  <a:pt x="1395" y="516"/>
                </a:lnTo>
                <a:lnTo>
                  <a:pt x="1429" y="531"/>
                </a:lnTo>
                <a:lnTo>
                  <a:pt x="1429" y="531"/>
                </a:lnTo>
                <a:lnTo>
                  <a:pt x="1465" y="544"/>
                </a:lnTo>
                <a:lnTo>
                  <a:pt x="1483" y="551"/>
                </a:lnTo>
                <a:lnTo>
                  <a:pt x="1502" y="554"/>
                </a:lnTo>
                <a:lnTo>
                  <a:pt x="1521" y="558"/>
                </a:lnTo>
                <a:lnTo>
                  <a:pt x="1540" y="560"/>
                </a:lnTo>
                <a:lnTo>
                  <a:pt x="1559" y="562"/>
                </a:lnTo>
                <a:lnTo>
                  <a:pt x="1579" y="562"/>
                </a:lnTo>
                <a:lnTo>
                  <a:pt x="1579" y="562"/>
                </a:lnTo>
                <a:lnTo>
                  <a:pt x="1598" y="562"/>
                </a:lnTo>
                <a:lnTo>
                  <a:pt x="1619" y="560"/>
                </a:lnTo>
                <a:lnTo>
                  <a:pt x="1638" y="558"/>
                </a:lnTo>
                <a:lnTo>
                  <a:pt x="1657" y="555"/>
                </a:lnTo>
                <a:lnTo>
                  <a:pt x="1675" y="551"/>
                </a:lnTo>
                <a:lnTo>
                  <a:pt x="1694" y="546"/>
                </a:lnTo>
                <a:lnTo>
                  <a:pt x="1729" y="533"/>
                </a:lnTo>
                <a:lnTo>
                  <a:pt x="1729" y="533"/>
                </a:lnTo>
                <a:lnTo>
                  <a:pt x="1763" y="516"/>
                </a:lnTo>
                <a:lnTo>
                  <a:pt x="1795" y="497"/>
                </a:lnTo>
                <a:lnTo>
                  <a:pt x="1824" y="474"/>
                </a:lnTo>
                <a:lnTo>
                  <a:pt x="1852" y="451"/>
                </a:lnTo>
                <a:lnTo>
                  <a:pt x="1852" y="451"/>
                </a:lnTo>
                <a:lnTo>
                  <a:pt x="1876" y="424"/>
                </a:lnTo>
                <a:lnTo>
                  <a:pt x="1898" y="393"/>
                </a:lnTo>
                <a:lnTo>
                  <a:pt x="1919" y="362"/>
                </a:lnTo>
                <a:lnTo>
                  <a:pt x="1935" y="328"/>
                </a:lnTo>
                <a:lnTo>
                  <a:pt x="1935" y="328"/>
                </a:lnTo>
                <a:lnTo>
                  <a:pt x="1948" y="294"/>
                </a:lnTo>
                <a:lnTo>
                  <a:pt x="1952" y="274"/>
                </a:lnTo>
                <a:lnTo>
                  <a:pt x="1957" y="255"/>
                </a:lnTo>
                <a:lnTo>
                  <a:pt x="1960" y="236"/>
                </a:lnTo>
                <a:lnTo>
                  <a:pt x="1963" y="217"/>
                </a:lnTo>
                <a:lnTo>
                  <a:pt x="1965" y="198"/>
                </a:lnTo>
                <a:lnTo>
                  <a:pt x="1965" y="179"/>
                </a:lnTo>
                <a:lnTo>
                  <a:pt x="1965" y="179"/>
                </a:lnTo>
                <a:lnTo>
                  <a:pt x="1963" y="156"/>
                </a:lnTo>
                <a:lnTo>
                  <a:pt x="1962" y="132"/>
                </a:lnTo>
                <a:lnTo>
                  <a:pt x="1962" y="132"/>
                </a:lnTo>
                <a:lnTo>
                  <a:pt x="1959" y="108"/>
                </a:lnTo>
                <a:lnTo>
                  <a:pt x="1954" y="86"/>
                </a:lnTo>
                <a:lnTo>
                  <a:pt x="1954" y="86"/>
                </a:lnTo>
                <a:lnTo>
                  <a:pt x="1948" y="64"/>
                </a:lnTo>
                <a:lnTo>
                  <a:pt x="1940" y="43"/>
                </a:lnTo>
                <a:lnTo>
                  <a:pt x="1940" y="43"/>
                </a:lnTo>
                <a:lnTo>
                  <a:pt x="1932" y="22"/>
                </a:lnTo>
                <a:lnTo>
                  <a:pt x="1921" y="2"/>
                </a:lnTo>
                <a:lnTo>
                  <a:pt x="2543" y="3"/>
                </a:lnTo>
                <a:close/>
              </a:path>
            </a:pathLst>
          </a:custGeom>
          <a:solidFill>
            <a:schemeClr val="accent1"/>
          </a:solidFill>
          <a:ln w="19050" cap="rnd">
            <a:solidFill>
              <a:schemeClr val="bg1"/>
            </a:solidFill>
            <a:round/>
          </a:ln>
        </p:spPr>
        <p:txBody>
          <a:bodyPr anchor="ctr"/>
          <a:lstStyle/>
          <a:p>
            <a:pPr algn="ctr" defTabSz="914400">
              <a:defRPr/>
            </a:pPr>
            <a:endParaRPr>
              <a:solidFill>
                <a:srgbClr val="00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  <p:sp>
        <p:nvSpPr>
          <p:cNvPr id="58" name="TextBox 30"/>
          <p:cNvSpPr txBox="1"/>
          <p:nvPr/>
        </p:nvSpPr>
        <p:spPr bwMode="auto">
          <a:xfrm>
            <a:off x="5349217" y="2812461"/>
            <a:ext cx="463826" cy="463786"/>
          </a:xfrm>
          <a:prstGeom prst="rect">
            <a:avLst/>
          </a:prstGeom>
          <a:noFill/>
        </p:spPr>
        <p:txBody>
          <a:bodyPr wrap="none" lIns="89988" tIns="46794" rIns="89988" bIns="46794">
            <a:normAutofit/>
          </a:bodyPr>
          <a:lstStyle/>
          <a:p>
            <a:pPr defTabSz="914400">
              <a:buClr>
                <a:srgbClr val="C35954"/>
              </a:buClr>
              <a:buSzPct val="120000"/>
              <a:defRPr/>
            </a:pPr>
            <a:r>
              <a:rPr lang="en-US" altLang="ko-KR" sz="240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01</a:t>
            </a:r>
          </a:p>
        </p:txBody>
      </p:sp>
      <p:sp>
        <p:nvSpPr>
          <p:cNvPr id="59" name="TextBox 31"/>
          <p:cNvSpPr txBox="1"/>
          <p:nvPr/>
        </p:nvSpPr>
        <p:spPr bwMode="auto">
          <a:xfrm>
            <a:off x="6570572" y="3189786"/>
            <a:ext cx="500690" cy="463786"/>
          </a:xfrm>
          <a:prstGeom prst="rect">
            <a:avLst/>
          </a:prstGeom>
          <a:noFill/>
        </p:spPr>
        <p:txBody>
          <a:bodyPr wrap="none" lIns="89988" tIns="46794" rIns="89988" bIns="46794">
            <a:normAutofit/>
          </a:bodyPr>
          <a:lstStyle/>
          <a:p>
            <a:pPr defTabSz="914400">
              <a:buClr>
                <a:srgbClr val="C35954"/>
              </a:buClr>
              <a:buSzPct val="120000"/>
              <a:defRPr/>
            </a:pPr>
            <a:r>
              <a:rPr lang="en-US" altLang="ko-KR" sz="240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02</a:t>
            </a:r>
          </a:p>
        </p:txBody>
      </p:sp>
      <p:sp>
        <p:nvSpPr>
          <p:cNvPr id="60" name="TextBox 32"/>
          <p:cNvSpPr txBox="1"/>
          <p:nvPr/>
        </p:nvSpPr>
        <p:spPr bwMode="auto">
          <a:xfrm>
            <a:off x="5169073" y="4070213"/>
            <a:ext cx="500690" cy="463786"/>
          </a:xfrm>
          <a:prstGeom prst="rect">
            <a:avLst/>
          </a:prstGeom>
          <a:noFill/>
        </p:spPr>
        <p:txBody>
          <a:bodyPr wrap="none" lIns="89988" tIns="46794" rIns="89988" bIns="46794">
            <a:normAutofit/>
          </a:bodyPr>
          <a:lstStyle/>
          <a:p>
            <a:pPr defTabSz="914400">
              <a:buClr>
                <a:srgbClr val="C35954"/>
              </a:buClr>
              <a:buSzPct val="120000"/>
              <a:defRPr/>
            </a:pPr>
            <a:r>
              <a:rPr lang="en-US" altLang="ko-KR" sz="240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04</a:t>
            </a:r>
          </a:p>
        </p:txBody>
      </p:sp>
      <p:sp>
        <p:nvSpPr>
          <p:cNvPr id="61" name="TextBox 33"/>
          <p:cNvSpPr txBox="1"/>
          <p:nvPr/>
        </p:nvSpPr>
        <p:spPr bwMode="auto">
          <a:xfrm>
            <a:off x="6386083" y="4447540"/>
            <a:ext cx="510308" cy="463786"/>
          </a:xfrm>
          <a:prstGeom prst="rect">
            <a:avLst/>
          </a:prstGeom>
          <a:noFill/>
        </p:spPr>
        <p:txBody>
          <a:bodyPr wrap="none" lIns="89988" tIns="46794" rIns="89988" bIns="46794">
            <a:normAutofit/>
          </a:bodyPr>
          <a:lstStyle/>
          <a:p>
            <a:pPr defTabSz="914400">
              <a:buClr>
                <a:srgbClr val="C35954"/>
              </a:buClr>
              <a:buSzPct val="120000"/>
              <a:defRPr/>
            </a:pPr>
            <a:r>
              <a:rPr lang="en-US" altLang="ko-KR" sz="240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03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8783" y="2090465"/>
            <a:ext cx="4573705" cy="2283460"/>
            <a:chOff x="117988" y="2090465"/>
            <a:chExt cx="4573705" cy="2283460"/>
          </a:xfrm>
        </p:grpSpPr>
        <p:grpSp>
          <p:nvGrpSpPr>
            <p:cNvPr id="46" name="Group 9"/>
            <p:cNvGrpSpPr/>
            <p:nvPr/>
          </p:nvGrpSpPr>
          <p:grpSpPr>
            <a:xfrm>
              <a:off x="939678" y="2515937"/>
              <a:ext cx="3752015" cy="232260"/>
              <a:chOff x="-43766" y="3207190"/>
              <a:chExt cx="3635571" cy="232290"/>
            </a:xfrm>
          </p:grpSpPr>
          <p:cxnSp>
            <p:nvCxnSpPr>
              <p:cNvPr id="47" name="Straight Connector 10"/>
              <p:cNvCxnSpPr/>
              <p:nvPr/>
            </p:nvCxnSpPr>
            <p:spPr>
              <a:xfrm>
                <a:off x="-43766" y="3207190"/>
                <a:ext cx="3404187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11"/>
              <p:cNvCxnSpPr/>
              <p:nvPr/>
            </p:nvCxnSpPr>
            <p:spPr>
              <a:xfrm>
                <a:off x="3359515" y="3207190"/>
                <a:ext cx="232290" cy="23229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矩形 61"/>
            <p:cNvSpPr/>
            <p:nvPr/>
          </p:nvSpPr>
          <p:spPr>
            <a:xfrm>
              <a:off x="117988" y="2510200"/>
              <a:ext cx="4098290" cy="18637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algn="r" defTabSz="91440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在设计初期设计一个独特logo，这样独特的产品形象可使用户印象深刻，显著提升产品知名度</a:t>
              </a:r>
              <a:r>
                <a:rPr lang="zh-CN" altLang="en-US" sz="14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。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1573946" y="2090465"/>
              <a:ext cx="2241682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algn="r" defTabSz="914400">
                <a:lnSpc>
                  <a:spcPct val="120000"/>
                </a:lnSpc>
                <a:defRPr/>
              </a:pPr>
              <a:endParaRPr lang="zh-CN" altLang="en-US" b="1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8783" y="4312066"/>
            <a:ext cx="4539549" cy="958466"/>
            <a:chOff x="117988" y="4312065"/>
            <a:chExt cx="4539549" cy="958466"/>
          </a:xfrm>
        </p:grpSpPr>
        <p:grpSp>
          <p:nvGrpSpPr>
            <p:cNvPr id="52" name="Group 21"/>
            <p:cNvGrpSpPr/>
            <p:nvPr/>
          </p:nvGrpSpPr>
          <p:grpSpPr>
            <a:xfrm flipV="1">
              <a:off x="939678" y="4517801"/>
              <a:ext cx="3717859" cy="199165"/>
              <a:chOff x="-43767" y="3207184"/>
              <a:chExt cx="3602474" cy="199191"/>
            </a:xfrm>
          </p:grpSpPr>
          <p:cxnSp>
            <p:nvCxnSpPr>
              <p:cNvPr id="53" name="Straight Connector 22"/>
              <p:cNvCxnSpPr/>
              <p:nvPr/>
            </p:nvCxnSpPr>
            <p:spPr>
              <a:xfrm flipV="1">
                <a:off x="-43767" y="3207190"/>
                <a:ext cx="3404187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23"/>
              <p:cNvCxnSpPr/>
              <p:nvPr/>
            </p:nvCxnSpPr>
            <p:spPr>
              <a:xfrm>
                <a:off x="3359515" y="3207184"/>
                <a:ext cx="199192" cy="199191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矩形 63"/>
            <p:cNvSpPr/>
            <p:nvPr/>
          </p:nvSpPr>
          <p:spPr>
            <a:xfrm>
              <a:off x="117988" y="4771805"/>
              <a:ext cx="3697605" cy="49872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algn="r" defTabSz="914400">
                <a:lnSpc>
                  <a:spcPct val="120000"/>
                </a:lnSpc>
                <a:defRPr/>
              </a:pPr>
              <a:endPara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573946" y="4312065"/>
              <a:ext cx="2241682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algn="r" defTabSz="914400">
                <a:lnSpc>
                  <a:spcPct val="120000"/>
                </a:lnSpc>
                <a:defRPr/>
              </a:pPr>
              <a:endParaRPr lang="zh-CN" altLang="en-US" b="1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19407" y="2090465"/>
            <a:ext cx="3849583" cy="1065488"/>
            <a:chOff x="7518612" y="2090465"/>
            <a:chExt cx="3849583" cy="1065488"/>
          </a:xfrm>
        </p:grpSpPr>
        <p:grpSp>
          <p:nvGrpSpPr>
            <p:cNvPr id="49" name="Group 15"/>
            <p:cNvGrpSpPr/>
            <p:nvPr/>
          </p:nvGrpSpPr>
          <p:grpSpPr>
            <a:xfrm flipH="1">
              <a:off x="7518612" y="2510162"/>
              <a:ext cx="3744821" cy="212986"/>
              <a:chOff x="-56073" y="3207190"/>
              <a:chExt cx="3628602" cy="213014"/>
            </a:xfrm>
          </p:grpSpPr>
          <p:cxnSp>
            <p:nvCxnSpPr>
              <p:cNvPr id="50" name="Straight Connector 16"/>
              <p:cNvCxnSpPr/>
              <p:nvPr/>
            </p:nvCxnSpPr>
            <p:spPr>
              <a:xfrm>
                <a:off x="-56073" y="3207190"/>
                <a:ext cx="341649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17"/>
              <p:cNvCxnSpPr/>
              <p:nvPr/>
            </p:nvCxnSpPr>
            <p:spPr>
              <a:xfrm>
                <a:off x="3359515" y="3207190"/>
                <a:ext cx="213014" cy="21301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矩形 65"/>
            <p:cNvSpPr/>
            <p:nvPr/>
          </p:nvSpPr>
          <p:spPr>
            <a:xfrm>
              <a:off x="8492245" y="2548258"/>
              <a:ext cx="2875950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除此以外，利用skycc组合营销软件同样可以推广，让更多用户获取。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8492244" y="2090465"/>
              <a:ext cx="2241682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defTabSz="914400">
                <a:lnSpc>
                  <a:spcPct val="120000"/>
                </a:lnSpc>
                <a:defRPr/>
              </a:pPr>
              <a:endParaRPr lang="zh-CN" altLang="en-US" b="1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37" name="文本框 9"/>
          <p:cNvSpPr txBox="1"/>
          <p:nvPr/>
        </p:nvSpPr>
        <p:spPr>
          <a:xfrm>
            <a:off x="1330581" y="116938"/>
            <a:ext cx="6982523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未来愿景</a:t>
            </a:r>
            <a:endParaRPr lang="zh-CN" altLang="en-US" sz="2800" b="1" dirty="0">
              <a:solidFill>
                <a:schemeClr val="accent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8" name="圆角矩形 6"/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9" name="圆角矩形 10"/>
          <p:cNvSpPr/>
          <p:nvPr/>
        </p:nvSpPr>
        <p:spPr>
          <a:xfrm rot="2775356">
            <a:off x="405927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41" y="1672200"/>
            <a:ext cx="2822693" cy="39627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81870" y="1425086"/>
            <a:ext cx="188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LOGO</a:t>
            </a:r>
            <a:r>
              <a:rPr lang="zh-CN" altLang="en-US" dirty="0" smtClean="0"/>
              <a:t>设计 （队内成员设计）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326708"/>
      </p:ext>
    </p:extLst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58" grpId="0"/>
      <p:bldP spid="59" grpId="0"/>
      <p:bldP spid="60" grpId="0"/>
      <p:bldP spid="61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库_任意多边形 5">
            <a:extLst>
              <a:ext uri="{FF2B5EF4-FFF2-40B4-BE49-F238E27FC236}">
                <a16:creationId xmlns:a16="http://schemas.microsoft.com/office/drawing/2014/main" xmlns="" id="{8146B767-3CCE-487B-9B15-AE5E0EE75282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4259809" y="2609785"/>
            <a:ext cx="835580" cy="864576"/>
          </a:xfrm>
          <a:custGeom>
            <a:avLst/>
            <a:gdLst>
              <a:gd name="connsiteX0" fmla="*/ 94055 w 317452"/>
              <a:gd name="connsiteY0" fmla="*/ 135965 h 328468"/>
              <a:gd name="connsiteX1" fmla="*/ 94407 w 317452"/>
              <a:gd name="connsiteY1" fmla="*/ 136055 h 328468"/>
              <a:gd name="connsiteX2" fmla="*/ 104825 w 317452"/>
              <a:gd name="connsiteY2" fmla="*/ 158537 h 328468"/>
              <a:gd name="connsiteX3" fmla="*/ 106109 w 317452"/>
              <a:gd name="connsiteY3" fmla="*/ 161308 h 328468"/>
              <a:gd name="connsiteX4" fmla="*/ 98162 w 317452"/>
              <a:gd name="connsiteY4" fmla="*/ 160053 h 328468"/>
              <a:gd name="connsiteX5" fmla="*/ 96849 w 317452"/>
              <a:gd name="connsiteY5" fmla="*/ 160053 h 328468"/>
              <a:gd name="connsiteX6" fmla="*/ 92911 w 317452"/>
              <a:gd name="connsiteY6" fmla="*/ 137630 h 328468"/>
              <a:gd name="connsiteX7" fmla="*/ 93506 w 317452"/>
              <a:gd name="connsiteY7" fmla="*/ 136765 h 328468"/>
              <a:gd name="connsiteX8" fmla="*/ 39496 w 317452"/>
              <a:gd name="connsiteY8" fmla="*/ 115887 h 328468"/>
              <a:gd name="connsiteX9" fmla="*/ 51437 w 317452"/>
              <a:gd name="connsiteY9" fmla="*/ 165488 h 328468"/>
              <a:gd name="connsiteX10" fmla="*/ 48784 w 317452"/>
              <a:gd name="connsiteY10" fmla="*/ 166793 h 328468"/>
              <a:gd name="connsiteX11" fmla="*/ 47457 w 317452"/>
              <a:gd name="connsiteY11" fmla="*/ 170709 h 328468"/>
              <a:gd name="connsiteX12" fmla="*/ 48784 w 317452"/>
              <a:gd name="connsiteY12" fmla="*/ 173319 h 328468"/>
              <a:gd name="connsiteX13" fmla="*/ 52764 w 317452"/>
              <a:gd name="connsiteY13" fmla="*/ 175930 h 328468"/>
              <a:gd name="connsiteX14" fmla="*/ 55418 w 317452"/>
              <a:gd name="connsiteY14" fmla="*/ 174625 h 328468"/>
              <a:gd name="connsiteX15" fmla="*/ 87263 w 317452"/>
              <a:gd name="connsiteY15" fmla="*/ 216393 h 328468"/>
              <a:gd name="connsiteX16" fmla="*/ 55418 w 317452"/>
              <a:gd name="connsiteY16" fmla="*/ 230752 h 328468"/>
              <a:gd name="connsiteX17" fmla="*/ 38169 w 317452"/>
              <a:gd name="connsiteY17" fmla="*/ 224225 h 328468"/>
              <a:gd name="connsiteX18" fmla="*/ 1017 w 317452"/>
              <a:gd name="connsiteY18" fmla="*/ 147214 h 328468"/>
              <a:gd name="connsiteX19" fmla="*/ 7651 w 317452"/>
              <a:gd name="connsiteY19" fmla="*/ 128940 h 328468"/>
              <a:gd name="connsiteX20" fmla="*/ 39496 w 317452"/>
              <a:gd name="connsiteY20" fmla="*/ 115887 h 328468"/>
              <a:gd name="connsiteX21" fmla="*/ 63900 w 317452"/>
              <a:gd name="connsiteY21" fmla="*/ 106627 h 328468"/>
              <a:gd name="connsiteX22" fmla="*/ 71807 w 317452"/>
              <a:gd name="connsiteY22" fmla="*/ 114982 h 328468"/>
              <a:gd name="connsiteX23" fmla="*/ 81033 w 317452"/>
              <a:gd name="connsiteY23" fmla="*/ 133331 h 328468"/>
              <a:gd name="connsiteX24" fmla="*/ 87623 w 317452"/>
              <a:gd name="connsiteY24" fmla="*/ 130710 h 328468"/>
              <a:gd name="connsiteX25" fmla="*/ 95803 w 317452"/>
              <a:gd name="connsiteY25" fmla="*/ 133422 h 328468"/>
              <a:gd name="connsiteX26" fmla="*/ 94055 w 317452"/>
              <a:gd name="connsiteY26" fmla="*/ 135965 h 328468"/>
              <a:gd name="connsiteX27" fmla="*/ 89115 w 317452"/>
              <a:gd name="connsiteY27" fmla="*/ 134702 h 328468"/>
              <a:gd name="connsiteX28" fmla="*/ 83823 w 317452"/>
              <a:gd name="connsiteY28" fmla="*/ 137407 h 328468"/>
              <a:gd name="connsiteX29" fmla="*/ 82500 w 317452"/>
              <a:gd name="connsiteY29" fmla="*/ 137407 h 328468"/>
              <a:gd name="connsiteX30" fmla="*/ 97053 w 317452"/>
              <a:gd name="connsiteY30" fmla="*/ 169863 h 328468"/>
              <a:gd name="connsiteX31" fmla="*/ 98375 w 317452"/>
              <a:gd name="connsiteY31" fmla="*/ 169863 h 328468"/>
              <a:gd name="connsiteX32" fmla="*/ 103667 w 317452"/>
              <a:gd name="connsiteY32" fmla="*/ 167158 h 328468"/>
              <a:gd name="connsiteX33" fmla="*/ 106313 w 317452"/>
              <a:gd name="connsiteY33" fmla="*/ 161749 h 328468"/>
              <a:gd name="connsiteX34" fmla="*/ 106109 w 317452"/>
              <a:gd name="connsiteY34" fmla="*/ 161308 h 328468"/>
              <a:gd name="connsiteX35" fmla="*/ 109648 w 317452"/>
              <a:gd name="connsiteY35" fmla="*/ 161866 h 328468"/>
              <a:gd name="connsiteX36" fmla="*/ 110272 w 317452"/>
              <a:gd name="connsiteY36" fmla="*/ 161402 h 328468"/>
              <a:gd name="connsiteX37" fmla="*/ 110522 w 317452"/>
              <a:gd name="connsiteY37" fmla="*/ 164622 h 328468"/>
              <a:gd name="connsiteX38" fmla="*/ 106074 w 317452"/>
              <a:gd name="connsiteY38" fmla="*/ 170028 h 328468"/>
              <a:gd name="connsiteX39" fmla="*/ 99484 w 317452"/>
              <a:gd name="connsiteY39" fmla="*/ 172650 h 328468"/>
              <a:gd name="connsiteX40" fmla="*/ 107391 w 317452"/>
              <a:gd name="connsiteY40" fmla="*/ 192309 h 328468"/>
              <a:gd name="connsiteX41" fmla="*/ 100802 w 317452"/>
              <a:gd name="connsiteY41" fmla="*/ 211968 h 328468"/>
              <a:gd name="connsiteX42" fmla="*/ 91576 w 317452"/>
              <a:gd name="connsiteY42" fmla="*/ 215900 h 328468"/>
              <a:gd name="connsiteX43" fmla="*/ 59946 w 317452"/>
              <a:gd name="connsiteY43" fmla="*/ 172650 h 328468"/>
              <a:gd name="connsiteX44" fmla="*/ 62582 w 317452"/>
              <a:gd name="connsiteY44" fmla="*/ 171339 h 328468"/>
              <a:gd name="connsiteX45" fmla="*/ 63900 w 317452"/>
              <a:gd name="connsiteY45" fmla="*/ 166097 h 328468"/>
              <a:gd name="connsiteX46" fmla="*/ 62582 w 317452"/>
              <a:gd name="connsiteY46" fmla="*/ 163475 h 328468"/>
              <a:gd name="connsiteX47" fmla="*/ 58628 w 317452"/>
              <a:gd name="connsiteY47" fmla="*/ 162165 h 328468"/>
              <a:gd name="connsiteX48" fmla="*/ 54674 w 317452"/>
              <a:gd name="connsiteY48" fmla="*/ 163475 h 328468"/>
              <a:gd name="connsiteX49" fmla="*/ 42813 w 317452"/>
              <a:gd name="connsiteY49" fmla="*/ 111051 h 328468"/>
              <a:gd name="connsiteX50" fmla="*/ 52038 w 317452"/>
              <a:gd name="connsiteY50" fmla="*/ 107119 h 328468"/>
              <a:gd name="connsiteX51" fmla="*/ 63900 w 317452"/>
              <a:gd name="connsiteY51" fmla="*/ 106627 h 328468"/>
              <a:gd name="connsiteX52" fmla="*/ 221560 w 317452"/>
              <a:gd name="connsiteY52" fmla="*/ 67725 h 328468"/>
              <a:gd name="connsiteX53" fmla="*/ 239938 w 317452"/>
              <a:gd name="connsiteY53" fmla="*/ 67725 h 328468"/>
              <a:gd name="connsiteX54" fmla="*/ 249127 w 317452"/>
              <a:gd name="connsiteY54" fmla="*/ 90147 h 328468"/>
              <a:gd name="connsiteX55" fmla="*/ 249127 w 317452"/>
              <a:gd name="connsiteY55" fmla="*/ 99380 h 328468"/>
              <a:gd name="connsiteX56" fmla="*/ 259629 w 317452"/>
              <a:gd name="connsiteY56" fmla="*/ 162691 h 328468"/>
              <a:gd name="connsiteX57" fmla="*/ 300324 w 317452"/>
              <a:gd name="connsiteY57" fmla="*/ 193027 h 328468"/>
              <a:gd name="connsiteX58" fmla="*/ 304262 w 317452"/>
              <a:gd name="connsiteY58" fmla="*/ 215450 h 328468"/>
              <a:gd name="connsiteX59" fmla="*/ 283258 w 317452"/>
              <a:gd name="connsiteY59" fmla="*/ 219407 h 328468"/>
              <a:gd name="connsiteX60" fmla="*/ 281946 w 317452"/>
              <a:gd name="connsiteY60" fmla="*/ 218088 h 328468"/>
              <a:gd name="connsiteX61" fmla="*/ 236000 w 317452"/>
              <a:gd name="connsiteY61" fmla="*/ 185113 h 328468"/>
              <a:gd name="connsiteX62" fmla="*/ 229436 w 317452"/>
              <a:gd name="connsiteY62" fmla="*/ 174562 h 328468"/>
              <a:gd name="connsiteX63" fmla="*/ 224185 w 317452"/>
              <a:gd name="connsiteY63" fmla="*/ 145544 h 328468"/>
              <a:gd name="connsiteX64" fmla="*/ 196617 w 317452"/>
              <a:gd name="connsiteY64" fmla="*/ 194346 h 328468"/>
              <a:gd name="connsiteX65" fmla="*/ 229436 w 317452"/>
              <a:gd name="connsiteY65" fmla="*/ 243148 h 328468"/>
              <a:gd name="connsiteX66" fmla="*/ 230749 w 317452"/>
              <a:gd name="connsiteY66" fmla="*/ 265571 h 328468"/>
              <a:gd name="connsiteX67" fmla="*/ 195305 w 317452"/>
              <a:gd name="connsiteY67" fmla="*/ 318329 h 328468"/>
              <a:gd name="connsiteX68" fmla="*/ 169050 w 317452"/>
              <a:gd name="connsiteY68" fmla="*/ 323605 h 328468"/>
              <a:gd name="connsiteX69" fmla="*/ 167737 w 317452"/>
              <a:gd name="connsiteY69" fmla="*/ 323605 h 328468"/>
              <a:gd name="connsiteX70" fmla="*/ 162486 w 317452"/>
              <a:gd name="connsiteY70" fmla="*/ 297226 h 328468"/>
              <a:gd name="connsiteX71" fmla="*/ 191366 w 317452"/>
              <a:gd name="connsiteY71" fmla="*/ 255019 h 328468"/>
              <a:gd name="connsiteX72" fmla="*/ 167737 w 317452"/>
              <a:gd name="connsiteY72" fmla="*/ 220726 h 328468"/>
              <a:gd name="connsiteX73" fmla="*/ 70594 w 317452"/>
              <a:gd name="connsiteY73" fmla="*/ 322286 h 328468"/>
              <a:gd name="connsiteX74" fmla="*/ 46965 w 317452"/>
              <a:gd name="connsiteY74" fmla="*/ 326243 h 328468"/>
              <a:gd name="connsiteX75" fmla="*/ 44339 w 317452"/>
              <a:gd name="connsiteY75" fmla="*/ 322286 h 328468"/>
              <a:gd name="connsiteX76" fmla="*/ 43027 w 317452"/>
              <a:gd name="connsiteY76" fmla="*/ 295907 h 328468"/>
              <a:gd name="connsiteX77" fmla="*/ 144108 w 317452"/>
              <a:gd name="connsiteY77" fmla="*/ 189070 h 328468"/>
              <a:gd name="connsiteX78" fmla="*/ 148046 w 317452"/>
              <a:gd name="connsiteY78" fmla="*/ 177200 h 328468"/>
              <a:gd name="connsiteX79" fmla="*/ 190054 w 317452"/>
              <a:gd name="connsiteY79" fmla="*/ 103337 h 328468"/>
              <a:gd name="connsiteX80" fmla="*/ 151984 w 317452"/>
              <a:gd name="connsiteY80" fmla="*/ 107294 h 328468"/>
              <a:gd name="connsiteX81" fmla="*/ 119166 w 317452"/>
              <a:gd name="connsiteY81" fmla="*/ 154777 h 328468"/>
              <a:gd name="connsiteX82" fmla="*/ 110272 w 317452"/>
              <a:gd name="connsiteY82" fmla="*/ 161402 h 328468"/>
              <a:gd name="connsiteX83" fmla="*/ 110027 w 317452"/>
              <a:gd name="connsiteY83" fmla="*/ 158233 h 328468"/>
              <a:gd name="connsiteX84" fmla="*/ 99484 w 317452"/>
              <a:gd name="connsiteY84" fmla="*/ 134642 h 328468"/>
              <a:gd name="connsiteX85" fmla="*/ 95803 w 317452"/>
              <a:gd name="connsiteY85" fmla="*/ 133422 h 328468"/>
              <a:gd name="connsiteX86" fmla="*/ 97670 w 317452"/>
              <a:gd name="connsiteY86" fmla="*/ 130706 h 328468"/>
              <a:gd name="connsiteX87" fmla="*/ 130980 w 317452"/>
              <a:gd name="connsiteY87" fmla="*/ 82234 h 328468"/>
              <a:gd name="connsiteX88" fmla="*/ 141482 w 317452"/>
              <a:gd name="connsiteY88" fmla="*/ 75639 h 328468"/>
              <a:gd name="connsiteX89" fmla="*/ 221560 w 317452"/>
              <a:gd name="connsiteY89" fmla="*/ 67725 h 328468"/>
              <a:gd name="connsiteX90" fmla="*/ 276970 w 317452"/>
              <a:gd name="connsiteY90" fmla="*/ 0 h 328468"/>
              <a:gd name="connsiteX91" fmla="*/ 317452 w 317452"/>
              <a:gd name="connsiteY91" fmla="*/ 39688 h 328468"/>
              <a:gd name="connsiteX92" fmla="*/ 276970 w 317452"/>
              <a:gd name="connsiteY92" fmla="*/ 79376 h 328468"/>
              <a:gd name="connsiteX93" fmla="*/ 236488 w 317452"/>
              <a:gd name="connsiteY93" fmla="*/ 39688 h 328468"/>
              <a:gd name="connsiteX94" fmla="*/ 276970 w 317452"/>
              <a:gd name="connsiteY94" fmla="*/ 0 h 32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17452" h="328468">
                <a:moveTo>
                  <a:pt x="94055" y="135965"/>
                </a:moveTo>
                <a:lnTo>
                  <a:pt x="94407" y="136055"/>
                </a:lnTo>
                <a:cubicBezTo>
                  <a:pt x="100360" y="148902"/>
                  <a:pt x="103337" y="155325"/>
                  <a:pt x="104825" y="158537"/>
                </a:cubicBezTo>
                <a:lnTo>
                  <a:pt x="106109" y="161308"/>
                </a:lnTo>
                <a:lnTo>
                  <a:pt x="98162" y="160053"/>
                </a:lnTo>
                <a:cubicBezTo>
                  <a:pt x="98162" y="160053"/>
                  <a:pt x="96849" y="160053"/>
                  <a:pt x="96849" y="160053"/>
                </a:cubicBezTo>
                <a:cubicBezTo>
                  <a:pt x="90285" y="154777"/>
                  <a:pt x="87660" y="144225"/>
                  <a:pt x="92911" y="137630"/>
                </a:cubicBezTo>
                <a:cubicBezTo>
                  <a:pt x="92911" y="137630"/>
                  <a:pt x="92911" y="137630"/>
                  <a:pt x="93506" y="136765"/>
                </a:cubicBezTo>
                <a:close/>
                <a:moveTo>
                  <a:pt x="39496" y="115887"/>
                </a:moveTo>
                <a:cubicBezTo>
                  <a:pt x="39496" y="115887"/>
                  <a:pt x="39496" y="115887"/>
                  <a:pt x="51437" y="165488"/>
                </a:cubicBezTo>
                <a:cubicBezTo>
                  <a:pt x="51437" y="165488"/>
                  <a:pt x="51437" y="165488"/>
                  <a:pt x="48784" y="166793"/>
                </a:cubicBezTo>
                <a:cubicBezTo>
                  <a:pt x="47457" y="166793"/>
                  <a:pt x="47457" y="169403"/>
                  <a:pt x="47457" y="170709"/>
                </a:cubicBezTo>
                <a:cubicBezTo>
                  <a:pt x="47457" y="170709"/>
                  <a:pt x="47457" y="170709"/>
                  <a:pt x="48784" y="173319"/>
                </a:cubicBezTo>
                <a:cubicBezTo>
                  <a:pt x="50111" y="175930"/>
                  <a:pt x="51437" y="175930"/>
                  <a:pt x="52764" y="175930"/>
                </a:cubicBezTo>
                <a:lnTo>
                  <a:pt x="55418" y="174625"/>
                </a:lnTo>
                <a:cubicBezTo>
                  <a:pt x="55418" y="174625"/>
                  <a:pt x="55418" y="174625"/>
                  <a:pt x="87263" y="216393"/>
                </a:cubicBezTo>
                <a:cubicBezTo>
                  <a:pt x="87263" y="216393"/>
                  <a:pt x="87263" y="216393"/>
                  <a:pt x="55418" y="230752"/>
                </a:cubicBezTo>
                <a:cubicBezTo>
                  <a:pt x="48784" y="233362"/>
                  <a:pt x="40823" y="230752"/>
                  <a:pt x="38169" y="224225"/>
                </a:cubicBezTo>
                <a:cubicBezTo>
                  <a:pt x="38169" y="224225"/>
                  <a:pt x="38169" y="224225"/>
                  <a:pt x="1017" y="147214"/>
                </a:cubicBezTo>
                <a:cubicBezTo>
                  <a:pt x="-1637" y="140687"/>
                  <a:pt x="1017" y="132856"/>
                  <a:pt x="7651" y="128940"/>
                </a:cubicBezTo>
                <a:cubicBezTo>
                  <a:pt x="7651" y="128940"/>
                  <a:pt x="7651" y="128940"/>
                  <a:pt x="39496" y="115887"/>
                </a:cubicBezTo>
                <a:close/>
                <a:moveTo>
                  <a:pt x="63900" y="106627"/>
                </a:moveTo>
                <a:cubicBezTo>
                  <a:pt x="67524" y="108102"/>
                  <a:pt x="70489" y="111051"/>
                  <a:pt x="71807" y="114982"/>
                </a:cubicBezTo>
                <a:cubicBezTo>
                  <a:pt x="71807" y="114982"/>
                  <a:pt x="71807" y="114982"/>
                  <a:pt x="81033" y="133331"/>
                </a:cubicBezTo>
                <a:cubicBezTo>
                  <a:pt x="81033" y="133331"/>
                  <a:pt x="81033" y="133331"/>
                  <a:pt x="87623" y="130710"/>
                </a:cubicBezTo>
                <a:lnTo>
                  <a:pt x="95803" y="133422"/>
                </a:lnTo>
                <a:lnTo>
                  <a:pt x="94055" y="135965"/>
                </a:lnTo>
                <a:lnTo>
                  <a:pt x="89115" y="134702"/>
                </a:lnTo>
                <a:cubicBezTo>
                  <a:pt x="89115" y="134702"/>
                  <a:pt x="89115" y="134702"/>
                  <a:pt x="83823" y="137407"/>
                </a:cubicBezTo>
                <a:cubicBezTo>
                  <a:pt x="83823" y="137407"/>
                  <a:pt x="82500" y="137407"/>
                  <a:pt x="82500" y="137407"/>
                </a:cubicBezTo>
                <a:cubicBezTo>
                  <a:pt x="82500" y="137407"/>
                  <a:pt x="82500" y="137407"/>
                  <a:pt x="97053" y="169863"/>
                </a:cubicBezTo>
                <a:cubicBezTo>
                  <a:pt x="97053" y="169863"/>
                  <a:pt x="97053" y="169863"/>
                  <a:pt x="98375" y="169863"/>
                </a:cubicBezTo>
                <a:lnTo>
                  <a:pt x="103667" y="167158"/>
                </a:lnTo>
                <a:cubicBezTo>
                  <a:pt x="106313" y="165806"/>
                  <a:pt x="106313" y="163101"/>
                  <a:pt x="106313" y="161749"/>
                </a:cubicBezTo>
                <a:lnTo>
                  <a:pt x="106109" y="161308"/>
                </a:lnTo>
                <a:lnTo>
                  <a:pt x="109648" y="161866"/>
                </a:lnTo>
                <a:lnTo>
                  <a:pt x="110272" y="161402"/>
                </a:lnTo>
                <a:lnTo>
                  <a:pt x="110522" y="164622"/>
                </a:lnTo>
                <a:cubicBezTo>
                  <a:pt x="109698" y="166752"/>
                  <a:pt x="108051" y="168718"/>
                  <a:pt x="106074" y="170028"/>
                </a:cubicBezTo>
                <a:cubicBezTo>
                  <a:pt x="106074" y="170028"/>
                  <a:pt x="106074" y="170028"/>
                  <a:pt x="99484" y="172650"/>
                </a:cubicBezTo>
                <a:cubicBezTo>
                  <a:pt x="99484" y="172650"/>
                  <a:pt x="99484" y="172650"/>
                  <a:pt x="107391" y="192309"/>
                </a:cubicBezTo>
                <a:cubicBezTo>
                  <a:pt x="111345" y="198862"/>
                  <a:pt x="107391" y="208036"/>
                  <a:pt x="100802" y="211968"/>
                </a:cubicBezTo>
                <a:cubicBezTo>
                  <a:pt x="100802" y="211968"/>
                  <a:pt x="100802" y="211968"/>
                  <a:pt x="91576" y="215900"/>
                </a:cubicBezTo>
                <a:cubicBezTo>
                  <a:pt x="91576" y="215900"/>
                  <a:pt x="91576" y="215900"/>
                  <a:pt x="59946" y="172650"/>
                </a:cubicBezTo>
                <a:cubicBezTo>
                  <a:pt x="59946" y="172650"/>
                  <a:pt x="59946" y="172650"/>
                  <a:pt x="62582" y="171339"/>
                </a:cubicBezTo>
                <a:cubicBezTo>
                  <a:pt x="65218" y="170028"/>
                  <a:pt x="65218" y="167407"/>
                  <a:pt x="63900" y="166097"/>
                </a:cubicBezTo>
                <a:cubicBezTo>
                  <a:pt x="63900" y="166097"/>
                  <a:pt x="63900" y="166097"/>
                  <a:pt x="62582" y="163475"/>
                </a:cubicBezTo>
                <a:cubicBezTo>
                  <a:pt x="62582" y="162165"/>
                  <a:pt x="59946" y="160854"/>
                  <a:pt x="58628" y="162165"/>
                </a:cubicBezTo>
                <a:cubicBezTo>
                  <a:pt x="58628" y="162165"/>
                  <a:pt x="58628" y="162165"/>
                  <a:pt x="54674" y="163475"/>
                </a:cubicBezTo>
                <a:cubicBezTo>
                  <a:pt x="54674" y="163475"/>
                  <a:pt x="54674" y="163475"/>
                  <a:pt x="42813" y="111051"/>
                </a:cubicBezTo>
                <a:cubicBezTo>
                  <a:pt x="42813" y="111051"/>
                  <a:pt x="42813" y="111051"/>
                  <a:pt x="52038" y="107119"/>
                </a:cubicBezTo>
                <a:cubicBezTo>
                  <a:pt x="55992" y="105153"/>
                  <a:pt x="60275" y="105153"/>
                  <a:pt x="63900" y="106627"/>
                </a:cubicBezTo>
                <a:close/>
                <a:moveTo>
                  <a:pt x="221560" y="67725"/>
                </a:moveTo>
                <a:cubicBezTo>
                  <a:pt x="226810" y="65087"/>
                  <a:pt x="234687" y="65087"/>
                  <a:pt x="239938" y="67725"/>
                </a:cubicBezTo>
                <a:cubicBezTo>
                  <a:pt x="247814" y="73001"/>
                  <a:pt x="250440" y="80915"/>
                  <a:pt x="249127" y="90147"/>
                </a:cubicBezTo>
                <a:cubicBezTo>
                  <a:pt x="249127" y="92785"/>
                  <a:pt x="249127" y="96742"/>
                  <a:pt x="249127" y="99380"/>
                </a:cubicBezTo>
                <a:cubicBezTo>
                  <a:pt x="249127" y="99380"/>
                  <a:pt x="249127" y="99380"/>
                  <a:pt x="259629" y="162691"/>
                </a:cubicBezTo>
                <a:cubicBezTo>
                  <a:pt x="259629" y="162691"/>
                  <a:pt x="259629" y="162691"/>
                  <a:pt x="300324" y="193027"/>
                </a:cubicBezTo>
                <a:cubicBezTo>
                  <a:pt x="308200" y="198303"/>
                  <a:pt x="309513" y="207536"/>
                  <a:pt x="304262" y="215450"/>
                </a:cubicBezTo>
                <a:cubicBezTo>
                  <a:pt x="299011" y="222045"/>
                  <a:pt x="289822" y="223363"/>
                  <a:pt x="283258" y="219407"/>
                </a:cubicBezTo>
                <a:cubicBezTo>
                  <a:pt x="283258" y="219407"/>
                  <a:pt x="281946" y="219407"/>
                  <a:pt x="281946" y="218088"/>
                </a:cubicBezTo>
                <a:cubicBezTo>
                  <a:pt x="281946" y="218088"/>
                  <a:pt x="281946" y="218088"/>
                  <a:pt x="236000" y="185113"/>
                </a:cubicBezTo>
                <a:cubicBezTo>
                  <a:pt x="232061" y="182475"/>
                  <a:pt x="230749" y="178518"/>
                  <a:pt x="229436" y="174562"/>
                </a:cubicBezTo>
                <a:cubicBezTo>
                  <a:pt x="229436" y="174562"/>
                  <a:pt x="229436" y="174562"/>
                  <a:pt x="224185" y="145544"/>
                </a:cubicBezTo>
                <a:cubicBezTo>
                  <a:pt x="224185" y="145544"/>
                  <a:pt x="224185" y="145544"/>
                  <a:pt x="196617" y="194346"/>
                </a:cubicBezTo>
                <a:cubicBezTo>
                  <a:pt x="196617" y="194346"/>
                  <a:pt x="196617" y="194346"/>
                  <a:pt x="229436" y="243148"/>
                </a:cubicBezTo>
                <a:cubicBezTo>
                  <a:pt x="234687" y="249743"/>
                  <a:pt x="234687" y="258976"/>
                  <a:pt x="230749" y="265571"/>
                </a:cubicBezTo>
                <a:cubicBezTo>
                  <a:pt x="230749" y="265571"/>
                  <a:pt x="230749" y="265571"/>
                  <a:pt x="195305" y="318329"/>
                </a:cubicBezTo>
                <a:cubicBezTo>
                  <a:pt x="188741" y="326243"/>
                  <a:pt x="178239" y="328881"/>
                  <a:pt x="169050" y="323605"/>
                </a:cubicBezTo>
                <a:cubicBezTo>
                  <a:pt x="169050" y="323605"/>
                  <a:pt x="169050" y="323605"/>
                  <a:pt x="167737" y="323605"/>
                </a:cubicBezTo>
                <a:cubicBezTo>
                  <a:pt x="159861" y="318329"/>
                  <a:pt x="157235" y="305140"/>
                  <a:pt x="162486" y="297226"/>
                </a:cubicBezTo>
                <a:cubicBezTo>
                  <a:pt x="162486" y="297226"/>
                  <a:pt x="162486" y="297226"/>
                  <a:pt x="191366" y="255019"/>
                </a:cubicBezTo>
                <a:cubicBezTo>
                  <a:pt x="191366" y="255019"/>
                  <a:pt x="191366" y="255019"/>
                  <a:pt x="167737" y="220726"/>
                </a:cubicBezTo>
                <a:cubicBezTo>
                  <a:pt x="167737" y="220726"/>
                  <a:pt x="167737" y="220726"/>
                  <a:pt x="70594" y="322286"/>
                </a:cubicBezTo>
                <a:cubicBezTo>
                  <a:pt x="65343" y="328881"/>
                  <a:pt x="54841" y="330200"/>
                  <a:pt x="46965" y="326243"/>
                </a:cubicBezTo>
                <a:cubicBezTo>
                  <a:pt x="45652" y="324924"/>
                  <a:pt x="44339" y="323605"/>
                  <a:pt x="44339" y="322286"/>
                </a:cubicBezTo>
                <a:cubicBezTo>
                  <a:pt x="36463" y="315691"/>
                  <a:pt x="36463" y="303821"/>
                  <a:pt x="43027" y="295907"/>
                </a:cubicBezTo>
                <a:cubicBezTo>
                  <a:pt x="43027" y="295907"/>
                  <a:pt x="43027" y="295907"/>
                  <a:pt x="144108" y="189070"/>
                </a:cubicBezTo>
                <a:cubicBezTo>
                  <a:pt x="144108" y="185113"/>
                  <a:pt x="145421" y="181156"/>
                  <a:pt x="148046" y="177200"/>
                </a:cubicBezTo>
                <a:cubicBezTo>
                  <a:pt x="148046" y="177200"/>
                  <a:pt x="148046" y="177200"/>
                  <a:pt x="190054" y="103337"/>
                </a:cubicBezTo>
                <a:cubicBezTo>
                  <a:pt x="190054" y="103337"/>
                  <a:pt x="190054" y="103337"/>
                  <a:pt x="151984" y="107294"/>
                </a:cubicBezTo>
                <a:cubicBezTo>
                  <a:pt x="151984" y="107294"/>
                  <a:pt x="151984" y="107294"/>
                  <a:pt x="119166" y="154777"/>
                </a:cubicBezTo>
                <a:lnTo>
                  <a:pt x="110272" y="161402"/>
                </a:lnTo>
                <a:lnTo>
                  <a:pt x="110027" y="158233"/>
                </a:lnTo>
                <a:cubicBezTo>
                  <a:pt x="99484" y="134642"/>
                  <a:pt x="99484" y="134642"/>
                  <a:pt x="99484" y="134642"/>
                </a:cubicBezTo>
                <a:lnTo>
                  <a:pt x="95803" y="133422"/>
                </a:lnTo>
                <a:lnTo>
                  <a:pt x="97670" y="130706"/>
                </a:lnTo>
                <a:cubicBezTo>
                  <a:pt x="102428" y="123781"/>
                  <a:pt x="111946" y="109932"/>
                  <a:pt x="130980" y="82234"/>
                </a:cubicBezTo>
                <a:cubicBezTo>
                  <a:pt x="133606" y="78277"/>
                  <a:pt x="137544" y="75639"/>
                  <a:pt x="141482" y="75639"/>
                </a:cubicBezTo>
                <a:cubicBezTo>
                  <a:pt x="141482" y="75639"/>
                  <a:pt x="141482" y="75639"/>
                  <a:pt x="221560" y="67725"/>
                </a:cubicBezTo>
                <a:close/>
                <a:moveTo>
                  <a:pt x="276970" y="0"/>
                </a:moveTo>
                <a:cubicBezTo>
                  <a:pt x="299328" y="0"/>
                  <a:pt x="317452" y="17769"/>
                  <a:pt x="317452" y="39688"/>
                </a:cubicBezTo>
                <a:cubicBezTo>
                  <a:pt x="317452" y="61607"/>
                  <a:pt x="299328" y="79376"/>
                  <a:pt x="276970" y="79376"/>
                </a:cubicBezTo>
                <a:cubicBezTo>
                  <a:pt x="254612" y="79376"/>
                  <a:pt x="236488" y="61607"/>
                  <a:pt x="236488" y="39688"/>
                </a:cubicBezTo>
                <a:cubicBezTo>
                  <a:pt x="236488" y="17769"/>
                  <a:pt x="254612" y="0"/>
                  <a:pt x="2769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7" name="PA_库_任意多边形 6">
            <a:extLst>
              <a:ext uri="{FF2B5EF4-FFF2-40B4-BE49-F238E27FC236}">
                <a16:creationId xmlns:a16="http://schemas.microsoft.com/office/drawing/2014/main" xmlns="" id="{64AFA419-0751-482C-AE4C-FE2FEF00D5D1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6713723" y="2609785"/>
            <a:ext cx="822516" cy="864576"/>
          </a:xfrm>
          <a:custGeom>
            <a:avLst/>
            <a:gdLst>
              <a:gd name="connsiteX0" fmla="*/ 28278 w 320178"/>
              <a:gd name="connsiteY0" fmla="*/ 257175 h 336550"/>
              <a:gd name="connsiteX1" fmla="*/ 41507 w 320178"/>
              <a:gd name="connsiteY1" fmla="*/ 287103 h 336550"/>
              <a:gd name="connsiteX2" fmla="*/ 62674 w 320178"/>
              <a:gd name="connsiteY2" fmla="*/ 301417 h 336550"/>
              <a:gd name="connsiteX3" fmla="*/ 83841 w 320178"/>
              <a:gd name="connsiteY3" fmla="*/ 287103 h 336550"/>
              <a:gd name="connsiteX4" fmla="*/ 97070 w 320178"/>
              <a:gd name="connsiteY4" fmla="*/ 257175 h 336550"/>
              <a:gd name="connsiteX5" fmla="*/ 107653 w 320178"/>
              <a:gd name="connsiteY5" fmla="*/ 264982 h 336550"/>
              <a:gd name="connsiteX6" fmla="*/ 122205 w 320178"/>
              <a:gd name="connsiteY6" fmla="*/ 300116 h 336550"/>
              <a:gd name="connsiteX7" fmla="*/ 124851 w 320178"/>
              <a:gd name="connsiteY7" fmla="*/ 306622 h 336550"/>
              <a:gd name="connsiteX8" fmla="*/ 120882 w 320178"/>
              <a:gd name="connsiteY8" fmla="*/ 318333 h 336550"/>
              <a:gd name="connsiteX9" fmla="*/ 62674 w 320178"/>
              <a:gd name="connsiteY9" fmla="*/ 336550 h 336550"/>
              <a:gd name="connsiteX10" fmla="*/ 4466 w 320178"/>
              <a:gd name="connsiteY10" fmla="*/ 318333 h 336550"/>
              <a:gd name="connsiteX11" fmla="*/ 497 w 320178"/>
              <a:gd name="connsiteY11" fmla="*/ 306622 h 336550"/>
              <a:gd name="connsiteX12" fmla="*/ 3143 w 320178"/>
              <a:gd name="connsiteY12" fmla="*/ 300116 h 336550"/>
              <a:gd name="connsiteX13" fmla="*/ 16372 w 320178"/>
              <a:gd name="connsiteY13" fmla="*/ 268886 h 336550"/>
              <a:gd name="connsiteX14" fmla="*/ 28278 w 320178"/>
              <a:gd name="connsiteY14" fmla="*/ 257175 h 336550"/>
              <a:gd name="connsiteX15" fmla="*/ 224340 w 320178"/>
              <a:gd name="connsiteY15" fmla="*/ 227013 h 336550"/>
              <a:gd name="connsiteX16" fmla="*/ 257143 w 320178"/>
              <a:gd name="connsiteY16" fmla="*/ 254700 h 336550"/>
              <a:gd name="connsiteX17" fmla="*/ 289946 w 320178"/>
              <a:gd name="connsiteY17" fmla="*/ 227013 h 336550"/>
              <a:gd name="connsiteX18" fmla="*/ 305692 w 320178"/>
              <a:gd name="connsiteY18" fmla="*/ 238879 h 336550"/>
              <a:gd name="connsiteX19" fmla="*/ 316189 w 320178"/>
              <a:gd name="connsiteY19" fmla="*/ 266566 h 336550"/>
              <a:gd name="connsiteX20" fmla="*/ 318813 w 320178"/>
              <a:gd name="connsiteY20" fmla="*/ 274477 h 336550"/>
              <a:gd name="connsiteX21" fmla="*/ 316189 w 320178"/>
              <a:gd name="connsiteY21" fmla="*/ 286343 h 336550"/>
              <a:gd name="connsiteX22" fmla="*/ 257143 w 320178"/>
              <a:gd name="connsiteY22" fmla="*/ 304801 h 336550"/>
              <a:gd name="connsiteX23" fmla="*/ 198098 w 320178"/>
              <a:gd name="connsiteY23" fmla="*/ 286343 h 336550"/>
              <a:gd name="connsiteX24" fmla="*/ 194161 w 320178"/>
              <a:gd name="connsiteY24" fmla="*/ 274477 h 336550"/>
              <a:gd name="connsiteX25" fmla="*/ 198098 w 320178"/>
              <a:gd name="connsiteY25" fmla="*/ 266566 h 336550"/>
              <a:gd name="connsiteX26" fmla="*/ 208595 w 320178"/>
              <a:gd name="connsiteY26" fmla="*/ 238879 h 336550"/>
              <a:gd name="connsiteX27" fmla="*/ 224340 w 320178"/>
              <a:gd name="connsiteY27" fmla="*/ 227013 h 336550"/>
              <a:gd name="connsiteX28" fmla="*/ 62674 w 320178"/>
              <a:gd name="connsiteY28" fmla="*/ 188913 h 336550"/>
              <a:gd name="connsiteX29" fmla="*/ 38861 w 320178"/>
              <a:gd name="connsiteY29" fmla="*/ 204874 h 336550"/>
              <a:gd name="connsiteX30" fmla="*/ 62674 w 320178"/>
              <a:gd name="connsiteY30" fmla="*/ 238126 h 336550"/>
              <a:gd name="connsiteX31" fmla="*/ 86486 w 320178"/>
              <a:gd name="connsiteY31" fmla="*/ 204874 h 336550"/>
              <a:gd name="connsiteX32" fmla="*/ 62674 w 320178"/>
              <a:gd name="connsiteY32" fmla="*/ 188913 h 336550"/>
              <a:gd name="connsiteX33" fmla="*/ 62674 w 320178"/>
              <a:gd name="connsiteY33" fmla="*/ 153988 h 336550"/>
              <a:gd name="connsiteX34" fmla="*/ 101964 w 320178"/>
              <a:gd name="connsiteY34" fmla="*/ 203972 h 336550"/>
              <a:gd name="connsiteX35" fmla="*/ 113751 w 320178"/>
              <a:gd name="connsiteY35" fmla="*/ 230279 h 336550"/>
              <a:gd name="connsiteX36" fmla="*/ 113751 w 320178"/>
              <a:gd name="connsiteY36" fmla="*/ 236856 h 336550"/>
              <a:gd name="connsiteX37" fmla="*/ 108513 w 320178"/>
              <a:gd name="connsiteY37" fmla="*/ 239487 h 336550"/>
              <a:gd name="connsiteX38" fmla="*/ 84938 w 320178"/>
              <a:gd name="connsiteY38" fmla="*/ 239487 h 336550"/>
              <a:gd name="connsiteX39" fmla="*/ 79700 w 320178"/>
              <a:gd name="connsiteY39" fmla="*/ 244748 h 336550"/>
              <a:gd name="connsiteX40" fmla="*/ 79700 w 320178"/>
              <a:gd name="connsiteY40" fmla="*/ 256586 h 336550"/>
              <a:gd name="connsiteX41" fmla="*/ 84938 w 320178"/>
              <a:gd name="connsiteY41" fmla="*/ 256586 h 336550"/>
              <a:gd name="connsiteX42" fmla="*/ 73151 w 320178"/>
              <a:gd name="connsiteY42" fmla="*/ 282893 h 336550"/>
              <a:gd name="connsiteX43" fmla="*/ 52196 w 320178"/>
              <a:gd name="connsiteY43" fmla="*/ 282893 h 336550"/>
              <a:gd name="connsiteX44" fmla="*/ 41719 w 320178"/>
              <a:gd name="connsiteY44" fmla="*/ 256586 h 336550"/>
              <a:gd name="connsiteX45" fmla="*/ 46957 w 320178"/>
              <a:gd name="connsiteY45" fmla="*/ 256586 h 336550"/>
              <a:gd name="connsiteX46" fmla="*/ 46957 w 320178"/>
              <a:gd name="connsiteY46" fmla="*/ 244748 h 336550"/>
              <a:gd name="connsiteX47" fmla="*/ 40409 w 320178"/>
              <a:gd name="connsiteY47" fmla="*/ 239487 h 336550"/>
              <a:gd name="connsiteX48" fmla="*/ 16835 w 320178"/>
              <a:gd name="connsiteY48" fmla="*/ 239487 h 336550"/>
              <a:gd name="connsiteX49" fmla="*/ 11596 w 320178"/>
              <a:gd name="connsiteY49" fmla="*/ 236856 h 336550"/>
              <a:gd name="connsiteX50" fmla="*/ 12906 w 320178"/>
              <a:gd name="connsiteY50" fmla="*/ 230279 h 336550"/>
              <a:gd name="connsiteX51" fmla="*/ 23383 w 320178"/>
              <a:gd name="connsiteY51" fmla="*/ 203972 h 336550"/>
              <a:gd name="connsiteX52" fmla="*/ 62674 w 320178"/>
              <a:gd name="connsiteY52" fmla="*/ 153988 h 336550"/>
              <a:gd name="connsiteX53" fmla="*/ 256349 w 320178"/>
              <a:gd name="connsiteY53" fmla="*/ 134938 h 336550"/>
              <a:gd name="connsiteX54" fmla="*/ 230949 w 320178"/>
              <a:gd name="connsiteY54" fmla="*/ 172245 h 336550"/>
              <a:gd name="connsiteX55" fmla="*/ 256349 w 320178"/>
              <a:gd name="connsiteY55" fmla="*/ 209552 h 336550"/>
              <a:gd name="connsiteX56" fmla="*/ 281749 w 320178"/>
              <a:gd name="connsiteY56" fmla="*/ 172245 h 336550"/>
              <a:gd name="connsiteX57" fmla="*/ 256349 w 320178"/>
              <a:gd name="connsiteY57" fmla="*/ 134938 h 336550"/>
              <a:gd name="connsiteX58" fmla="*/ 256349 w 320178"/>
              <a:gd name="connsiteY58" fmla="*/ 122238 h 336550"/>
              <a:gd name="connsiteX59" fmla="*/ 292861 w 320178"/>
              <a:gd name="connsiteY59" fmla="*/ 170760 h 336550"/>
              <a:gd name="connsiteX60" fmla="*/ 273301 w 320178"/>
              <a:gd name="connsiteY60" fmla="*/ 214037 h 336550"/>
              <a:gd name="connsiteX61" fmla="*/ 273301 w 320178"/>
              <a:gd name="connsiteY61" fmla="*/ 225840 h 336550"/>
              <a:gd name="connsiteX62" fmla="*/ 277213 w 320178"/>
              <a:gd name="connsiteY62" fmla="*/ 225840 h 336550"/>
              <a:gd name="connsiteX63" fmla="*/ 256349 w 320178"/>
              <a:gd name="connsiteY63" fmla="*/ 242888 h 336550"/>
              <a:gd name="connsiteX64" fmla="*/ 235484 w 320178"/>
              <a:gd name="connsiteY64" fmla="*/ 225840 h 336550"/>
              <a:gd name="connsiteX65" fmla="*/ 239396 w 320178"/>
              <a:gd name="connsiteY65" fmla="*/ 225840 h 336550"/>
              <a:gd name="connsiteX66" fmla="*/ 239396 w 320178"/>
              <a:gd name="connsiteY66" fmla="*/ 214037 h 336550"/>
              <a:gd name="connsiteX67" fmla="*/ 219836 w 320178"/>
              <a:gd name="connsiteY67" fmla="*/ 170760 h 336550"/>
              <a:gd name="connsiteX68" fmla="*/ 256349 w 320178"/>
              <a:gd name="connsiteY68" fmla="*/ 122238 h 336550"/>
              <a:gd name="connsiteX69" fmla="*/ 142049 w 320178"/>
              <a:gd name="connsiteY69" fmla="*/ 73025 h 336550"/>
              <a:gd name="connsiteX70" fmla="*/ 132524 w 320178"/>
              <a:gd name="connsiteY70" fmla="*/ 82550 h 336550"/>
              <a:gd name="connsiteX71" fmla="*/ 142049 w 320178"/>
              <a:gd name="connsiteY71" fmla="*/ 92075 h 336550"/>
              <a:gd name="connsiteX72" fmla="*/ 151574 w 320178"/>
              <a:gd name="connsiteY72" fmla="*/ 82550 h 336550"/>
              <a:gd name="connsiteX73" fmla="*/ 142049 w 320178"/>
              <a:gd name="connsiteY73" fmla="*/ 73025 h 336550"/>
              <a:gd name="connsiteX74" fmla="*/ 114268 w 320178"/>
              <a:gd name="connsiteY74" fmla="*/ 73025 h 336550"/>
              <a:gd name="connsiteX75" fmla="*/ 105536 w 320178"/>
              <a:gd name="connsiteY75" fmla="*/ 82550 h 336550"/>
              <a:gd name="connsiteX76" fmla="*/ 114268 w 320178"/>
              <a:gd name="connsiteY76" fmla="*/ 92075 h 336550"/>
              <a:gd name="connsiteX77" fmla="*/ 123000 w 320178"/>
              <a:gd name="connsiteY77" fmla="*/ 82550 h 336550"/>
              <a:gd name="connsiteX78" fmla="*/ 114268 w 320178"/>
              <a:gd name="connsiteY78" fmla="*/ 73025 h 336550"/>
              <a:gd name="connsiteX79" fmla="*/ 85693 w 320178"/>
              <a:gd name="connsiteY79" fmla="*/ 73025 h 336550"/>
              <a:gd name="connsiteX80" fmla="*/ 76961 w 320178"/>
              <a:gd name="connsiteY80" fmla="*/ 82550 h 336550"/>
              <a:gd name="connsiteX81" fmla="*/ 85693 w 320178"/>
              <a:gd name="connsiteY81" fmla="*/ 92075 h 336550"/>
              <a:gd name="connsiteX82" fmla="*/ 94425 w 320178"/>
              <a:gd name="connsiteY82" fmla="*/ 82550 h 336550"/>
              <a:gd name="connsiteX83" fmla="*/ 85693 w 320178"/>
              <a:gd name="connsiteY83" fmla="*/ 73025 h 336550"/>
              <a:gd name="connsiteX84" fmla="*/ 79361 w 320178"/>
              <a:gd name="connsiteY84" fmla="*/ 44450 h 336550"/>
              <a:gd name="connsiteX85" fmla="*/ 148824 w 320178"/>
              <a:gd name="connsiteY85" fmla="*/ 44450 h 336550"/>
              <a:gd name="connsiteX86" fmla="*/ 165862 w 320178"/>
              <a:gd name="connsiteY86" fmla="*/ 61541 h 336550"/>
              <a:gd name="connsiteX87" fmla="*/ 165862 w 320178"/>
              <a:gd name="connsiteY87" fmla="*/ 103610 h 336550"/>
              <a:gd name="connsiteX88" fmla="*/ 148824 w 320178"/>
              <a:gd name="connsiteY88" fmla="*/ 119385 h 336550"/>
              <a:gd name="connsiteX89" fmla="*/ 80672 w 320178"/>
              <a:gd name="connsiteY89" fmla="*/ 119385 h 336550"/>
              <a:gd name="connsiteX90" fmla="*/ 55770 w 320178"/>
              <a:gd name="connsiteY90" fmla="*/ 128588 h 336550"/>
              <a:gd name="connsiteX91" fmla="*/ 54460 w 320178"/>
              <a:gd name="connsiteY91" fmla="*/ 128588 h 336550"/>
              <a:gd name="connsiteX92" fmla="*/ 53149 w 320178"/>
              <a:gd name="connsiteY92" fmla="*/ 128588 h 336550"/>
              <a:gd name="connsiteX93" fmla="*/ 53149 w 320178"/>
              <a:gd name="connsiteY93" fmla="*/ 127273 h 336550"/>
              <a:gd name="connsiteX94" fmla="*/ 63634 w 320178"/>
              <a:gd name="connsiteY94" fmla="*/ 98351 h 336550"/>
              <a:gd name="connsiteX95" fmla="*/ 63634 w 320178"/>
              <a:gd name="connsiteY95" fmla="*/ 61541 h 336550"/>
              <a:gd name="connsiteX96" fmla="*/ 79361 w 320178"/>
              <a:gd name="connsiteY96" fmla="*/ 44450 h 336550"/>
              <a:gd name="connsiteX97" fmla="*/ 225393 w 320178"/>
              <a:gd name="connsiteY97" fmla="*/ 38100 h 336550"/>
              <a:gd name="connsiteX98" fmla="*/ 235712 w 320178"/>
              <a:gd name="connsiteY98" fmla="*/ 48419 h 336550"/>
              <a:gd name="connsiteX99" fmla="*/ 225393 w 320178"/>
              <a:gd name="connsiteY99" fmla="*/ 58738 h 336550"/>
              <a:gd name="connsiteX100" fmla="*/ 215074 w 320178"/>
              <a:gd name="connsiteY100" fmla="*/ 48419 h 336550"/>
              <a:gd name="connsiteX101" fmla="*/ 225393 w 320178"/>
              <a:gd name="connsiteY101" fmla="*/ 38100 h 336550"/>
              <a:gd name="connsiteX102" fmla="*/ 192055 w 320178"/>
              <a:gd name="connsiteY102" fmla="*/ 38100 h 336550"/>
              <a:gd name="connsiteX103" fmla="*/ 202374 w 320178"/>
              <a:gd name="connsiteY103" fmla="*/ 48419 h 336550"/>
              <a:gd name="connsiteX104" fmla="*/ 192055 w 320178"/>
              <a:gd name="connsiteY104" fmla="*/ 58738 h 336550"/>
              <a:gd name="connsiteX105" fmla="*/ 181736 w 320178"/>
              <a:gd name="connsiteY105" fmla="*/ 48419 h 336550"/>
              <a:gd name="connsiteX106" fmla="*/ 192055 w 320178"/>
              <a:gd name="connsiteY106" fmla="*/ 38100 h 336550"/>
              <a:gd name="connsiteX107" fmla="*/ 152897 w 320178"/>
              <a:gd name="connsiteY107" fmla="*/ 0 h 336550"/>
              <a:gd name="connsiteX108" fmla="*/ 233594 w 320178"/>
              <a:gd name="connsiteY108" fmla="*/ 0 h 336550"/>
              <a:gd name="connsiteX109" fmla="*/ 258730 w 320178"/>
              <a:gd name="connsiteY109" fmla="*/ 25075 h 336550"/>
              <a:gd name="connsiteX110" fmla="*/ 258730 w 320178"/>
              <a:gd name="connsiteY110" fmla="*/ 65987 h 336550"/>
              <a:gd name="connsiteX111" fmla="*/ 269313 w 320178"/>
              <a:gd name="connsiteY111" fmla="*/ 98980 h 336550"/>
              <a:gd name="connsiteX112" fmla="*/ 267990 w 320178"/>
              <a:gd name="connsiteY112" fmla="*/ 106899 h 336550"/>
              <a:gd name="connsiteX113" fmla="*/ 262699 w 320178"/>
              <a:gd name="connsiteY113" fmla="*/ 109538 h 336550"/>
              <a:gd name="connsiteX114" fmla="*/ 260053 w 320178"/>
              <a:gd name="connsiteY114" fmla="*/ 108218 h 336550"/>
              <a:gd name="connsiteX115" fmla="*/ 230949 w 320178"/>
              <a:gd name="connsiteY115" fmla="*/ 98980 h 336550"/>
              <a:gd name="connsiteX116" fmla="*/ 178032 w 320178"/>
              <a:gd name="connsiteY116" fmla="*/ 98980 h 336550"/>
              <a:gd name="connsiteX117" fmla="*/ 178032 w 320178"/>
              <a:gd name="connsiteY117" fmla="*/ 87103 h 336550"/>
              <a:gd name="connsiteX118" fmla="*/ 233594 w 320178"/>
              <a:gd name="connsiteY118" fmla="*/ 87103 h 336550"/>
              <a:gd name="connsiteX119" fmla="*/ 256084 w 320178"/>
              <a:gd name="connsiteY119" fmla="*/ 95021 h 336550"/>
              <a:gd name="connsiteX120" fmla="*/ 246824 w 320178"/>
              <a:gd name="connsiteY120" fmla="*/ 67306 h 336550"/>
              <a:gd name="connsiteX121" fmla="*/ 246824 w 320178"/>
              <a:gd name="connsiteY121" fmla="*/ 25075 h 336550"/>
              <a:gd name="connsiteX122" fmla="*/ 233594 w 320178"/>
              <a:gd name="connsiteY122" fmla="*/ 11878 h 336550"/>
              <a:gd name="connsiteX123" fmla="*/ 152897 w 320178"/>
              <a:gd name="connsiteY123" fmla="*/ 11878 h 336550"/>
              <a:gd name="connsiteX124" fmla="*/ 139667 w 320178"/>
              <a:gd name="connsiteY124" fmla="*/ 25075 h 336550"/>
              <a:gd name="connsiteX125" fmla="*/ 139667 w 320178"/>
              <a:gd name="connsiteY125" fmla="*/ 32993 h 336550"/>
              <a:gd name="connsiteX126" fmla="*/ 127761 w 320178"/>
              <a:gd name="connsiteY126" fmla="*/ 32993 h 336550"/>
              <a:gd name="connsiteX127" fmla="*/ 127761 w 320178"/>
              <a:gd name="connsiteY127" fmla="*/ 25075 h 336550"/>
              <a:gd name="connsiteX128" fmla="*/ 152897 w 320178"/>
              <a:gd name="connsiteY12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320178" h="336550">
                <a:moveTo>
                  <a:pt x="28278" y="257175"/>
                </a:moveTo>
                <a:cubicBezTo>
                  <a:pt x="28278" y="257175"/>
                  <a:pt x="28278" y="257175"/>
                  <a:pt x="41507" y="287103"/>
                </a:cubicBezTo>
                <a:cubicBezTo>
                  <a:pt x="44153" y="296212"/>
                  <a:pt x="53414" y="301417"/>
                  <a:pt x="62674" y="301417"/>
                </a:cubicBezTo>
                <a:cubicBezTo>
                  <a:pt x="71935" y="301417"/>
                  <a:pt x="81195" y="296212"/>
                  <a:pt x="83841" y="287103"/>
                </a:cubicBezTo>
                <a:cubicBezTo>
                  <a:pt x="83841" y="287103"/>
                  <a:pt x="83841" y="287103"/>
                  <a:pt x="97070" y="257175"/>
                </a:cubicBezTo>
                <a:cubicBezTo>
                  <a:pt x="102362" y="257175"/>
                  <a:pt x="106330" y="261079"/>
                  <a:pt x="107653" y="264982"/>
                </a:cubicBezTo>
                <a:cubicBezTo>
                  <a:pt x="107653" y="264982"/>
                  <a:pt x="107653" y="264982"/>
                  <a:pt x="122205" y="300116"/>
                </a:cubicBezTo>
                <a:lnTo>
                  <a:pt x="124851" y="306622"/>
                </a:lnTo>
                <a:cubicBezTo>
                  <a:pt x="126174" y="311827"/>
                  <a:pt x="124851" y="315730"/>
                  <a:pt x="120882" y="318333"/>
                </a:cubicBezTo>
                <a:cubicBezTo>
                  <a:pt x="105007" y="330044"/>
                  <a:pt x="83841" y="336550"/>
                  <a:pt x="62674" y="336550"/>
                </a:cubicBezTo>
                <a:cubicBezTo>
                  <a:pt x="41507" y="336550"/>
                  <a:pt x="21664" y="330044"/>
                  <a:pt x="4466" y="318333"/>
                </a:cubicBezTo>
                <a:cubicBezTo>
                  <a:pt x="497" y="315730"/>
                  <a:pt x="-826" y="311827"/>
                  <a:pt x="497" y="306622"/>
                </a:cubicBezTo>
                <a:cubicBezTo>
                  <a:pt x="497" y="306622"/>
                  <a:pt x="497" y="306622"/>
                  <a:pt x="3143" y="300116"/>
                </a:cubicBezTo>
                <a:cubicBezTo>
                  <a:pt x="3143" y="300116"/>
                  <a:pt x="3143" y="300116"/>
                  <a:pt x="16372" y="268886"/>
                </a:cubicBezTo>
                <a:cubicBezTo>
                  <a:pt x="17695" y="263681"/>
                  <a:pt x="22987" y="258476"/>
                  <a:pt x="28278" y="257175"/>
                </a:cubicBezTo>
                <a:close/>
                <a:moveTo>
                  <a:pt x="224340" y="227013"/>
                </a:moveTo>
                <a:cubicBezTo>
                  <a:pt x="226964" y="242834"/>
                  <a:pt x="240086" y="254700"/>
                  <a:pt x="257143" y="254700"/>
                </a:cubicBezTo>
                <a:cubicBezTo>
                  <a:pt x="274201" y="254700"/>
                  <a:pt x="287322" y="242834"/>
                  <a:pt x="289946" y="227013"/>
                </a:cubicBezTo>
                <a:cubicBezTo>
                  <a:pt x="297819" y="227013"/>
                  <a:pt x="303067" y="232287"/>
                  <a:pt x="305692" y="238879"/>
                </a:cubicBezTo>
                <a:cubicBezTo>
                  <a:pt x="305692" y="238879"/>
                  <a:pt x="305692" y="238879"/>
                  <a:pt x="316189" y="266566"/>
                </a:cubicBezTo>
                <a:cubicBezTo>
                  <a:pt x="316189" y="266566"/>
                  <a:pt x="316189" y="266566"/>
                  <a:pt x="318813" y="274477"/>
                </a:cubicBezTo>
                <a:cubicBezTo>
                  <a:pt x="321437" y="279751"/>
                  <a:pt x="320125" y="283706"/>
                  <a:pt x="316189" y="286343"/>
                </a:cubicBezTo>
                <a:cubicBezTo>
                  <a:pt x="299131" y="298209"/>
                  <a:pt x="278137" y="304801"/>
                  <a:pt x="257143" y="304801"/>
                </a:cubicBezTo>
                <a:cubicBezTo>
                  <a:pt x="234837" y="304801"/>
                  <a:pt x="215155" y="298209"/>
                  <a:pt x="198098" y="286343"/>
                </a:cubicBezTo>
                <a:cubicBezTo>
                  <a:pt x="194161" y="283706"/>
                  <a:pt x="192849" y="279751"/>
                  <a:pt x="194161" y="274477"/>
                </a:cubicBezTo>
                <a:cubicBezTo>
                  <a:pt x="194161" y="274477"/>
                  <a:pt x="194161" y="274477"/>
                  <a:pt x="198098" y="266566"/>
                </a:cubicBezTo>
                <a:cubicBezTo>
                  <a:pt x="198098" y="266566"/>
                  <a:pt x="198098" y="266566"/>
                  <a:pt x="208595" y="238879"/>
                </a:cubicBezTo>
                <a:cubicBezTo>
                  <a:pt x="211219" y="232287"/>
                  <a:pt x="216467" y="227013"/>
                  <a:pt x="224340" y="227013"/>
                </a:cubicBezTo>
                <a:close/>
                <a:moveTo>
                  <a:pt x="62674" y="188913"/>
                </a:moveTo>
                <a:cubicBezTo>
                  <a:pt x="49444" y="188913"/>
                  <a:pt x="40184" y="195563"/>
                  <a:pt x="38861" y="204874"/>
                </a:cubicBezTo>
                <a:cubicBezTo>
                  <a:pt x="40184" y="223495"/>
                  <a:pt x="50767" y="238126"/>
                  <a:pt x="62674" y="238126"/>
                </a:cubicBezTo>
                <a:cubicBezTo>
                  <a:pt x="75903" y="238126"/>
                  <a:pt x="86486" y="223495"/>
                  <a:pt x="86486" y="204874"/>
                </a:cubicBezTo>
                <a:cubicBezTo>
                  <a:pt x="85163" y="195563"/>
                  <a:pt x="75903" y="188913"/>
                  <a:pt x="62674" y="188913"/>
                </a:cubicBezTo>
                <a:close/>
                <a:moveTo>
                  <a:pt x="62674" y="153988"/>
                </a:moveTo>
                <a:cubicBezTo>
                  <a:pt x="94106" y="153988"/>
                  <a:pt x="101964" y="200026"/>
                  <a:pt x="101964" y="203972"/>
                </a:cubicBezTo>
                <a:cubicBezTo>
                  <a:pt x="103274" y="213179"/>
                  <a:pt x="107203" y="222387"/>
                  <a:pt x="113751" y="230279"/>
                </a:cubicBezTo>
                <a:cubicBezTo>
                  <a:pt x="115061" y="232910"/>
                  <a:pt x="115061" y="234225"/>
                  <a:pt x="113751" y="236856"/>
                </a:cubicBezTo>
                <a:cubicBezTo>
                  <a:pt x="112442" y="238171"/>
                  <a:pt x="111132" y="239487"/>
                  <a:pt x="108513" y="239487"/>
                </a:cubicBezTo>
                <a:cubicBezTo>
                  <a:pt x="108513" y="239487"/>
                  <a:pt x="108513" y="239487"/>
                  <a:pt x="84938" y="239487"/>
                </a:cubicBezTo>
                <a:cubicBezTo>
                  <a:pt x="83629" y="240802"/>
                  <a:pt x="81009" y="243433"/>
                  <a:pt x="79700" y="244748"/>
                </a:cubicBezTo>
                <a:cubicBezTo>
                  <a:pt x="79700" y="244748"/>
                  <a:pt x="79700" y="244748"/>
                  <a:pt x="79700" y="256586"/>
                </a:cubicBezTo>
                <a:cubicBezTo>
                  <a:pt x="79700" y="256586"/>
                  <a:pt x="79700" y="256586"/>
                  <a:pt x="84938" y="256586"/>
                </a:cubicBezTo>
                <a:cubicBezTo>
                  <a:pt x="84938" y="256586"/>
                  <a:pt x="84938" y="256586"/>
                  <a:pt x="73151" y="282893"/>
                </a:cubicBezTo>
                <a:cubicBezTo>
                  <a:pt x="70532" y="292101"/>
                  <a:pt x="56125" y="292101"/>
                  <a:pt x="52196" y="282893"/>
                </a:cubicBezTo>
                <a:cubicBezTo>
                  <a:pt x="52196" y="282893"/>
                  <a:pt x="52196" y="282893"/>
                  <a:pt x="41719" y="256586"/>
                </a:cubicBezTo>
                <a:cubicBezTo>
                  <a:pt x="41719" y="256586"/>
                  <a:pt x="41719" y="256586"/>
                  <a:pt x="46957" y="256586"/>
                </a:cubicBezTo>
                <a:cubicBezTo>
                  <a:pt x="46957" y="256586"/>
                  <a:pt x="46957" y="256586"/>
                  <a:pt x="46957" y="244748"/>
                </a:cubicBezTo>
                <a:cubicBezTo>
                  <a:pt x="44338" y="243433"/>
                  <a:pt x="43028" y="240802"/>
                  <a:pt x="40409" y="239487"/>
                </a:cubicBezTo>
                <a:cubicBezTo>
                  <a:pt x="40409" y="239487"/>
                  <a:pt x="40409" y="239487"/>
                  <a:pt x="16835" y="239487"/>
                </a:cubicBezTo>
                <a:cubicBezTo>
                  <a:pt x="14215" y="239487"/>
                  <a:pt x="12906" y="238171"/>
                  <a:pt x="11596" y="236856"/>
                </a:cubicBezTo>
                <a:cubicBezTo>
                  <a:pt x="10286" y="234225"/>
                  <a:pt x="11596" y="232910"/>
                  <a:pt x="12906" y="230279"/>
                </a:cubicBezTo>
                <a:cubicBezTo>
                  <a:pt x="18144" y="222387"/>
                  <a:pt x="23383" y="213179"/>
                  <a:pt x="23383" y="203972"/>
                </a:cubicBezTo>
                <a:cubicBezTo>
                  <a:pt x="23383" y="190818"/>
                  <a:pt x="35170" y="153988"/>
                  <a:pt x="62674" y="153988"/>
                </a:cubicBezTo>
                <a:close/>
                <a:moveTo>
                  <a:pt x="256349" y="134938"/>
                </a:moveTo>
                <a:cubicBezTo>
                  <a:pt x="242321" y="134938"/>
                  <a:pt x="230949" y="151641"/>
                  <a:pt x="230949" y="172245"/>
                </a:cubicBezTo>
                <a:cubicBezTo>
                  <a:pt x="230949" y="192849"/>
                  <a:pt x="242321" y="209552"/>
                  <a:pt x="256349" y="209552"/>
                </a:cubicBezTo>
                <a:cubicBezTo>
                  <a:pt x="270377" y="209552"/>
                  <a:pt x="281749" y="192849"/>
                  <a:pt x="281749" y="172245"/>
                </a:cubicBezTo>
                <a:cubicBezTo>
                  <a:pt x="281749" y="151641"/>
                  <a:pt x="270377" y="134938"/>
                  <a:pt x="256349" y="134938"/>
                </a:cubicBezTo>
                <a:close/>
                <a:moveTo>
                  <a:pt x="256349" y="122238"/>
                </a:moveTo>
                <a:cubicBezTo>
                  <a:pt x="275909" y="122238"/>
                  <a:pt x="292861" y="144532"/>
                  <a:pt x="292861" y="170760"/>
                </a:cubicBezTo>
                <a:cubicBezTo>
                  <a:pt x="292861" y="189120"/>
                  <a:pt x="285037" y="206168"/>
                  <a:pt x="273301" y="214037"/>
                </a:cubicBezTo>
                <a:cubicBezTo>
                  <a:pt x="273301" y="214037"/>
                  <a:pt x="273301" y="214037"/>
                  <a:pt x="273301" y="225840"/>
                </a:cubicBezTo>
                <a:cubicBezTo>
                  <a:pt x="273301" y="225840"/>
                  <a:pt x="273301" y="225840"/>
                  <a:pt x="277213" y="225840"/>
                </a:cubicBezTo>
                <a:cubicBezTo>
                  <a:pt x="274605" y="236331"/>
                  <a:pt x="266781" y="242888"/>
                  <a:pt x="256349" y="242888"/>
                </a:cubicBezTo>
                <a:cubicBezTo>
                  <a:pt x="245916" y="242888"/>
                  <a:pt x="238092" y="236331"/>
                  <a:pt x="235484" y="225840"/>
                </a:cubicBezTo>
                <a:cubicBezTo>
                  <a:pt x="235484" y="225840"/>
                  <a:pt x="235484" y="225840"/>
                  <a:pt x="239396" y="225840"/>
                </a:cubicBezTo>
                <a:cubicBezTo>
                  <a:pt x="239396" y="225840"/>
                  <a:pt x="239396" y="225840"/>
                  <a:pt x="239396" y="214037"/>
                </a:cubicBezTo>
                <a:cubicBezTo>
                  <a:pt x="227660" y="206168"/>
                  <a:pt x="219836" y="189120"/>
                  <a:pt x="219836" y="170760"/>
                </a:cubicBezTo>
                <a:cubicBezTo>
                  <a:pt x="219836" y="144532"/>
                  <a:pt x="236788" y="122238"/>
                  <a:pt x="256349" y="122238"/>
                </a:cubicBezTo>
                <a:close/>
                <a:moveTo>
                  <a:pt x="142049" y="73025"/>
                </a:moveTo>
                <a:cubicBezTo>
                  <a:pt x="136788" y="73025"/>
                  <a:pt x="132524" y="77289"/>
                  <a:pt x="132524" y="82550"/>
                </a:cubicBezTo>
                <a:cubicBezTo>
                  <a:pt x="132524" y="87811"/>
                  <a:pt x="136788" y="92075"/>
                  <a:pt x="142049" y="92075"/>
                </a:cubicBezTo>
                <a:cubicBezTo>
                  <a:pt x="147310" y="92075"/>
                  <a:pt x="151574" y="87811"/>
                  <a:pt x="151574" y="82550"/>
                </a:cubicBezTo>
                <a:cubicBezTo>
                  <a:pt x="151574" y="77289"/>
                  <a:pt x="147310" y="73025"/>
                  <a:pt x="142049" y="73025"/>
                </a:cubicBezTo>
                <a:close/>
                <a:moveTo>
                  <a:pt x="114268" y="73025"/>
                </a:moveTo>
                <a:cubicBezTo>
                  <a:pt x="109445" y="73025"/>
                  <a:pt x="105536" y="77289"/>
                  <a:pt x="105536" y="82550"/>
                </a:cubicBezTo>
                <a:cubicBezTo>
                  <a:pt x="105536" y="87811"/>
                  <a:pt x="109445" y="92075"/>
                  <a:pt x="114268" y="92075"/>
                </a:cubicBezTo>
                <a:cubicBezTo>
                  <a:pt x="119091" y="92075"/>
                  <a:pt x="123000" y="87811"/>
                  <a:pt x="123000" y="82550"/>
                </a:cubicBezTo>
                <a:cubicBezTo>
                  <a:pt x="123000" y="77289"/>
                  <a:pt x="119091" y="73025"/>
                  <a:pt x="114268" y="73025"/>
                </a:cubicBezTo>
                <a:close/>
                <a:moveTo>
                  <a:pt x="85693" y="73025"/>
                </a:moveTo>
                <a:cubicBezTo>
                  <a:pt x="80870" y="73025"/>
                  <a:pt x="76961" y="77289"/>
                  <a:pt x="76961" y="82550"/>
                </a:cubicBezTo>
                <a:cubicBezTo>
                  <a:pt x="76961" y="87811"/>
                  <a:pt x="80870" y="92075"/>
                  <a:pt x="85693" y="92075"/>
                </a:cubicBezTo>
                <a:cubicBezTo>
                  <a:pt x="90516" y="92075"/>
                  <a:pt x="94425" y="87811"/>
                  <a:pt x="94425" y="82550"/>
                </a:cubicBezTo>
                <a:cubicBezTo>
                  <a:pt x="94425" y="77289"/>
                  <a:pt x="90516" y="73025"/>
                  <a:pt x="85693" y="73025"/>
                </a:cubicBezTo>
                <a:close/>
                <a:moveTo>
                  <a:pt x="79361" y="44450"/>
                </a:moveTo>
                <a:cubicBezTo>
                  <a:pt x="79361" y="44450"/>
                  <a:pt x="79361" y="44450"/>
                  <a:pt x="148824" y="44450"/>
                </a:cubicBezTo>
                <a:cubicBezTo>
                  <a:pt x="157998" y="44450"/>
                  <a:pt x="165862" y="52338"/>
                  <a:pt x="165862" y="61541"/>
                </a:cubicBezTo>
                <a:cubicBezTo>
                  <a:pt x="165862" y="61541"/>
                  <a:pt x="165862" y="61541"/>
                  <a:pt x="165862" y="103610"/>
                </a:cubicBezTo>
                <a:cubicBezTo>
                  <a:pt x="165862" y="112812"/>
                  <a:pt x="157998" y="119385"/>
                  <a:pt x="148824" y="119385"/>
                </a:cubicBezTo>
                <a:cubicBezTo>
                  <a:pt x="148824" y="119385"/>
                  <a:pt x="148824" y="119385"/>
                  <a:pt x="80672" y="119385"/>
                </a:cubicBezTo>
                <a:cubicBezTo>
                  <a:pt x="80672" y="119385"/>
                  <a:pt x="80672" y="119385"/>
                  <a:pt x="55770" y="128588"/>
                </a:cubicBezTo>
                <a:cubicBezTo>
                  <a:pt x="54460" y="128588"/>
                  <a:pt x="54460" y="128588"/>
                  <a:pt x="54460" y="128588"/>
                </a:cubicBezTo>
                <a:cubicBezTo>
                  <a:pt x="54460" y="128588"/>
                  <a:pt x="54460" y="128588"/>
                  <a:pt x="53149" y="128588"/>
                </a:cubicBezTo>
                <a:cubicBezTo>
                  <a:pt x="53149" y="128588"/>
                  <a:pt x="53149" y="127273"/>
                  <a:pt x="53149" y="127273"/>
                </a:cubicBezTo>
                <a:cubicBezTo>
                  <a:pt x="53149" y="127273"/>
                  <a:pt x="53149" y="127273"/>
                  <a:pt x="63634" y="98351"/>
                </a:cubicBezTo>
                <a:cubicBezTo>
                  <a:pt x="63634" y="98351"/>
                  <a:pt x="63634" y="98351"/>
                  <a:pt x="63634" y="61541"/>
                </a:cubicBezTo>
                <a:cubicBezTo>
                  <a:pt x="63634" y="52338"/>
                  <a:pt x="70187" y="44450"/>
                  <a:pt x="79361" y="44450"/>
                </a:cubicBezTo>
                <a:close/>
                <a:moveTo>
                  <a:pt x="225393" y="38100"/>
                </a:moveTo>
                <a:cubicBezTo>
                  <a:pt x="231092" y="38100"/>
                  <a:pt x="235712" y="42720"/>
                  <a:pt x="235712" y="48419"/>
                </a:cubicBezTo>
                <a:cubicBezTo>
                  <a:pt x="235712" y="54118"/>
                  <a:pt x="231092" y="58738"/>
                  <a:pt x="225393" y="58738"/>
                </a:cubicBezTo>
                <a:cubicBezTo>
                  <a:pt x="219694" y="58738"/>
                  <a:pt x="215074" y="54118"/>
                  <a:pt x="215074" y="48419"/>
                </a:cubicBezTo>
                <a:cubicBezTo>
                  <a:pt x="215074" y="42720"/>
                  <a:pt x="219694" y="38100"/>
                  <a:pt x="225393" y="38100"/>
                </a:cubicBezTo>
                <a:close/>
                <a:moveTo>
                  <a:pt x="192055" y="38100"/>
                </a:moveTo>
                <a:cubicBezTo>
                  <a:pt x="197754" y="38100"/>
                  <a:pt x="202374" y="42720"/>
                  <a:pt x="202374" y="48419"/>
                </a:cubicBezTo>
                <a:cubicBezTo>
                  <a:pt x="202374" y="54118"/>
                  <a:pt x="197754" y="58738"/>
                  <a:pt x="192055" y="58738"/>
                </a:cubicBezTo>
                <a:cubicBezTo>
                  <a:pt x="186356" y="58738"/>
                  <a:pt x="181736" y="54118"/>
                  <a:pt x="181736" y="48419"/>
                </a:cubicBezTo>
                <a:cubicBezTo>
                  <a:pt x="181736" y="42720"/>
                  <a:pt x="186356" y="38100"/>
                  <a:pt x="192055" y="38100"/>
                </a:cubicBezTo>
                <a:close/>
                <a:moveTo>
                  <a:pt x="152897" y="0"/>
                </a:moveTo>
                <a:cubicBezTo>
                  <a:pt x="152897" y="0"/>
                  <a:pt x="152897" y="0"/>
                  <a:pt x="233594" y="0"/>
                </a:cubicBezTo>
                <a:cubicBezTo>
                  <a:pt x="246824" y="0"/>
                  <a:pt x="258730" y="11878"/>
                  <a:pt x="258730" y="25075"/>
                </a:cubicBezTo>
                <a:cubicBezTo>
                  <a:pt x="258730" y="25075"/>
                  <a:pt x="258730" y="25075"/>
                  <a:pt x="258730" y="65987"/>
                </a:cubicBezTo>
                <a:cubicBezTo>
                  <a:pt x="258730" y="65987"/>
                  <a:pt x="258730" y="65987"/>
                  <a:pt x="269313" y="98980"/>
                </a:cubicBezTo>
                <a:cubicBezTo>
                  <a:pt x="270636" y="101620"/>
                  <a:pt x="269313" y="104259"/>
                  <a:pt x="267990" y="106899"/>
                </a:cubicBezTo>
                <a:cubicBezTo>
                  <a:pt x="266667" y="108218"/>
                  <a:pt x="264022" y="109538"/>
                  <a:pt x="262699" y="109538"/>
                </a:cubicBezTo>
                <a:cubicBezTo>
                  <a:pt x="262699" y="109538"/>
                  <a:pt x="262699" y="109538"/>
                  <a:pt x="260053" y="108218"/>
                </a:cubicBezTo>
                <a:cubicBezTo>
                  <a:pt x="260053" y="108218"/>
                  <a:pt x="260053" y="108218"/>
                  <a:pt x="230949" y="98980"/>
                </a:cubicBezTo>
                <a:cubicBezTo>
                  <a:pt x="230949" y="98980"/>
                  <a:pt x="230949" y="98980"/>
                  <a:pt x="178032" y="98980"/>
                </a:cubicBezTo>
                <a:lnTo>
                  <a:pt x="178032" y="87103"/>
                </a:lnTo>
                <a:cubicBezTo>
                  <a:pt x="178032" y="87103"/>
                  <a:pt x="178032" y="87103"/>
                  <a:pt x="233594" y="87103"/>
                </a:cubicBezTo>
                <a:cubicBezTo>
                  <a:pt x="233594" y="87103"/>
                  <a:pt x="233594" y="87103"/>
                  <a:pt x="256084" y="95021"/>
                </a:cubicBezTo>
                <a:cubicBezTo>
                  <a:pt x="256084" y="95021"/>
                  <a:pt x="256084" y="95021"/>
                  <a:pt x="246824" y="67306"/>
                </a:cubicBezTo>
                <a:cubicBezTo>
                  <a:pt x="246824" y="67306"/>
                  <a:pt x="246824" y="67306"/>
                  <a:pt x="246824" y="25075"/>
                </a:cubicBezTo>
                <a:cubicBezTo>
                  <a:pt x="246824" y="17157"/>
                  <a:pt x="240209" y="11878"/>
                  <a:pt x="233594" y="11878"/>
                </a:cubicBezTo>
                <a:cubicBezTo>
                  <a:pt x="233594" y="11878"/>
                  <a:pt x="233594" y="11878"/>
                  <a:pt x="152897" y="11878"/>
                </a:cubicBezTo>
                <a:cubicBezTo>
                  <a:pt x="144959" y="11878"/>
                  <a:pt x="139667" y="17157"/>
                  <a:pt x="139667" y="25075"/>
                </a:cubicBezTo>
                <a:cubicBezTo>
                  <a:pt x="139667" y="25075"/>
                  <a:pt x="139667" y="25075"/>
                  <a:pt x="139667" y="32993"/>
                </a:cubicBezTo>
                <a:cubicBezTo>
                  <a:pt x="139667" y="32993"/>
                  <a:pt x="139667" y="32993"/>
                  <a:pt x="127761" y="32993"/>
                </a:cubicBezTo>
                <a:cubicBezTo>
                  <a:pt x="127761" y="32993"/>
                  <a:pt x="127761" y="32993"/>
                  <a:pt x="127761" y="25075"/>
                </a:cubicBezTo>
                <a:cubicBezTo>
                  <a:pt x="127761" y="11878"/>
                  <a:pt x="138344" y="0"/>
                  <a:pt x="1528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2" name="圆角矩形 6">
            <a:extLst>
              <a:ext uri="{FF2B5EF4-FFF2-40B4-BE49-F238E27FC236}">
                <a16:creationId xmlns:a16="http://schemas.microsoft.com/office/drawing/2014/main" xmlns="" id="{A1337D48-664E-46DA-B0AB-3A7AF2605D44}"/>
              </a:ext>
            </a:extLst>
          </p:cNvPr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3" name="圆角矩形 10">
            <a:extLst>
              <a:ext uri="{FF2B5EF4-FFF2-40B4-BE49-F238E27FC236}">
                <a16:creationId xmlns:a16="http://schemas.microsoft.com/office/drawing/2014/main" xmlns="" id="{C3EC8B15-BB2C-4B48-B51C-970914C30617}"/>
              </a:ext>
            </a:extLst>
          </p:cNvPr>
          <p:cNvSpPr/>
          <p:nvPr/>
        </p:nvSpPr>
        <p:spPr>
          <a:xfrm rot="2775356">
            <a:off x="405927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0356" y="1167351"/>
            <a:ext cx="65295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原型设计、功能模块设计</a:t>
            </a:r>
            <a:endParaRPr lang="en-US" altLang="zh-CN" dirty="0" smtClean="0"/>
          </a:p>
          <a:p>
            <a:r>
              <a:rPr lang="zh-CN" altLang="en-US" dirty="0"/>
              <a:t>业务</a:t>
            </a:r>
            <a:r>
              <a:rPr lang="zh-CN" altLang="en-US" dirty="0" smtClean="0"/>
              <a:t>流程设计、数据库设计、</a:t>
            </a:r>
            <a:endParaRPr lang="en-US" altLang="zh-CN" dirty="0" smtClean="0"/>
          </a:p>
          <a:p>
            <a:r>
              <a:rPr lang="zh-CN" altLang="en-US" dirty="0"/>
              <a:t>前</a:t>
            </a:r>
            <a:r>
              <a:rPr lang="zh-CN" altLang="en-US" dirty="0" smtClean="0"/>
              <a:t>后端开发、</a:t>
            </a:r>
            <a:endParaRPr lang="en-US" altLang="zh-CN" dirty="0" smtClean="0"/>
          </a:p>
          <a:p>
            <a:r>
              <a:rPr lang="zh-CN" altLang="en-US" dirty="0" smtClean="0"/>
              <a:t>数据搜集</a:t>
            </a:r>
            <a:endParaRPr lang="en-US" altLang="zh-CN" dirty="0" smtClean="0"/>
          </a:p>
          <a:p>
            <a:r>
              <a:rPr lang="zh-CN" altLang="en-US" dirty="0" smtClean="0"/>
              <a:t>数据处理与分析 </a:t>
            </a:r>
            <a:r>
              <a:rPr lang="en-US" altLang="zh-CN" dirty="0" smtClean="0"/>
              <a:t>AI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r>
              <a:rPr lang="zh-CN" altLang="en-US" dirty="0" smtClean="0"/>
              <a:t>运营与维护、推广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目前团队：</a:t>
            </a:r>
            <a:r>
              <a:rPr lang="en-US" altLang="zh-CN" dirty="0" smtClean="0"/>
              <a:t>13</a:t>
            </a:r>
            <a:r>
              <a:rPr lang="zh-CN" altLang="en-US" smtClean="0"/>
              <a:t>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56254525"/>
      </p:ext>
    </p:extLst>
  </p:cSld>
  <p:clrMapOvr>
    <a:masterClrMapping/>
  </p:clrMapOvr>
  <p:transition spd="slow" advClick="0" advTm="2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894A65A-53C0-4877-A21F-9ABAA9336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1" r="16873" b="6371"/>
          <a:stretch/>
        </p:blipFill>
        <p:spPr>
          <a:xfrm>
            <a:off x="0" y="-1"/>
            <a:ext cx="12324524" cy="68580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596520FE-18ED-4859-BE53-7DDA2E84E4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1" b="6371"/>
          <a:stretch/>
        </p:blipFill>
        <p:spPr>
          <a:xfrm>
            <a:off x="9803774" y="-2"/>
            <a:ext cx="2531572" cy="6858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6193BA44-4EED-4476-9C22-C66BD6FD3B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r="51518" b="6371"/>
          <a:stretch/>
        </p:blipFill>
        <p:spPr>
          <a:xfrm>
            <a:off x="-117986" y="-29497"/>
            <a:ext cx="5645168" cy="6858001"/>
          </a:xfrm>
          <a:prstGeom prst="rect">
            <a:avLst/>
          </a:prstGeom>
        </p:spPr>
      </p:pic>
      <p:sp>
        <p:nvSpPr>
          <p:cNvPr id="29" name="原创设计师QQ598969553      _3"/>
          <p:cNvSpPr/>
          <p:nvPr/>
        </p:nvSpPr>
        <p:spPr>
          <a:xfrm>
            <a:off x="2724150" y="2590800"/>
            <a:ext cx="7620823" cy="1783215"/>
          </a:xfrm>
          <a:prstGeom prst="roundRect">
            <a:avLst>
              <a:gd name="adj" fmla="val 50000"/>
            </a:avLst>
          </a:prstGeom>
          <a:solidFill>
            <a:srgbClr val="95B3AC"/>
          </a:solidFill>
          <a:ln w="12700"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1402" tIns="90701" rIns="181402" bIns="90701" rtlCol="0" anchor="ctr"/>
          <a:lstStyle/>
          <a:p>
            <a:pPr algn="ctr"/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0" name="原创设计师QQ598969553      _4"/>
          <p:cNvSpPr>
            <a:spLocks noChangeArrowheads="1"/>
          </p:cNvSpPr>
          <p:nvPr/>
        </p:nvSpPr>
        <p:spPr bwMode="auto">
          <a:xfrm>
            <a:off x="4362451" y="4924691"/>
            <a:ext cx="4479890" cy="307777"/>
          </a:xfrm>
          <a:prstGeom prst="rect">
            <a:avLst/>
          </a:prstGeom>
          <a:solidFill>
            <a:srgbClr val="CAC521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33 </a:t>
            </a:r>
            <a:r>
              <a:rPr lang="zh-CN" altLang="en-US" sz="2000" dirty="0" smtClean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疫情命运共同体</a:t>
            </a:r>
            <a:endParaRPr lang="zh-CN" altLang="en-US" sz="20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B5EE867-E4D0-4C01-A5A2-AF757458F87E}"/>
              </a:ext>
            </a:extLst>
          </p:cNvPr>
          <p:cNvGrpSpPr/>
          <p:nvPr/>
        </p:nvGrpSpPr>
        <p:grpSpPr>
          <a:xfrm>
            <a:off x="6505979" y="5650895"/>
            <a:ext cx="265898" cy="438226"/>
            <a:chOff x="4268002" y="5748317"/>
            <a:chExt cx="375518" cy="618891"/>
          </a:xfrm>
          <a:solidFill>
            <a:srgbClr val="95B3AC"/>
          </a:solidFill>
        </p:grpSpPr>
        <p:sp>
          <p:nvSpPr>
            <p:cNvPr id="22" name="半闭框 21">
              <a:extLst>
                <a:ext uri="{FF2B5EF4-FFF2-40B4-BE49-F238E27FC236}">
                  <a16:creationId xmlns:a16="http://schemas.microsoft.com/office/drawing/2014/main" xmlns="" id="{7BBD0812-9990-435A-9412-6EA32D9799F1}"/>
                </a:ext>
              </a:extLst>
            </p:cNvPr>
            <p:cNvSpPr/>
            <p:nvPr/>
          </p:nvSpPr>
          <p:spPr>
            <a:xfrm rot="18900000" flipV="1">
              <a:off x="4268003" y="5748317"/>
              <a:ext cx="375517" cy="375517"/>
            </a:xfrm>
            <a:prstGeom prst="halfFrame">
              <a:avLst>
                <a:gd name="adj1" fmla="val 0"/>
                <a:gd name="adj2" fmla="val 0"/>
              </a:avLst>
            </a:prstGeom>
            <a:grpFill/>
            <a:ln>
              <a:solidFill>
                <a:srgbClr val="95B3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3" name="半闭框 22">
              <a:extLst>
                <a:ext uri="{FF2B5EF4-FFF2-40B4-BE49-F238E27FC236}">
                  <a16:creationId xmlns:a16="http://schemas.microsoft.com/office/drawing/2014/main" xmlns="" id="{8FC04DA2-6228-48D7-8BA3-2AFDB4C3F1B1}"/>
                </a:ext>
              </a:extLst>
            </p:cNvPr>
            <p:cNvSpPr/>
            <p:nvPr/>
          </p:nvSpPr>
          <p:spPr>
            <a:xfrm rot="18900000" flipV="1">
              <a:off x="4268002" y="5991691"/>
              <a:ext cx="375518" cy="375517"/>
            </a:xfrm>
            <a:prstGeom prst="halfFrame">
              <a:avLst>
                <a:gd name="adj1" fmla="val 0"/>
                <a:gd name="adj2" fmla="val 0"/>
              </a:avLst>
            </a:prstGeom>
            <a:grpFill/>
            <a:ln>
              <a:solidFill>
                <a:srgbClr val="95B3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3EB4AD0F-21EB-471F-9A64-4A12323070CD}"/>
              </a:ext>
            </a:extLst>
          </p:cNvPr>
          <p:cNvCxnSpPr/>
          <p:nvPr/>
        </p:nvCxnSpPr>
        <p:spPr>
          <a:xfrm>
            <a:off x="6119616" y="4095750"/>
            <a:ext cx="10068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4DD4608-2AD1-49D1-8D74-40073824A824}"/>
              </a:ext>
            </a:extLst>
          </p:cNvPr>
          <p:cNvSpPr txBox="1"/>
          <p:nvPr/>
        </p:nvSpPr>
        <p:spPr>
          <a:xfrm>
            <a:off x="4889440" y="2845505"/>
            <a:ext cx="35702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谢谢大家</a:t>
            </a:r>
          </a:p>
        </p:txBody>
      </p:sp>
      <p:sp>
        <p:nvSpPr>
          <p:cNvPr id="28" name="标题 4"/>
          <p:cNvSpPr txBox="1"/>
          <p:nvPr/>
        </p:nvSpPr>
        <p:spPr>
          <a:xfrm>
            <a:off x="3845821" y="4410345"/>
            <a:ext cx="5918010" cy="558490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让我们一起努力，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0109381"/>
      </p:ext>
    </p:extLst>
  </p:cSld>
  <p:clrMapOvr>
    <a:masterClrMapping/>
  </p:clrMapOvr>
  <p:transition spd="slow" advClick="0" advTm="2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3BDCAE9A-55BA-4F59-ABC0-EC0D30B5A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1" r="21226" b="63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4BCB3C6-48DA-4B56-B384-F725C03E87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4"/>
          <a:stretch/>
        </p:blipFill>
        <p:spPr>
          <a:xfrm>
            <a:off x="279685" y="1484676"/>
            <a:ext cx="3772313" cy="4289334"/>
          </a:xfrm>
          <a:prstGeom prst="rect">
            <a:avLst/>
          </a:prstGeom>
          <a:ln>
            <a:solidFill>
              <a:srgbClr val="CAC521"/>
            </a:solidFill>
          </a:ln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DACD127D-B87C-4F8E-9F9A-1EA4397B8FA9}"/>
              </a:ext>
            </a:extLst>
          </p:cNvPr>
          <p:cNvSpPr/>
          <p:nvPr/>
        </p:nvSpPr>
        <p:spPr>
          <a:xfrm>
            <a:off x="5005549" y="4823221"/>
            <a:ext cx="6452896" cy="731419"/>
          </a:xfrm>
          <a:prstGeom prst="roundRect">
            <a:avLst>
              <a:gd name="adj" fmla="val 48181"/>
            </a:avLst>
          </a:prstGeom>
          <a:noFill/>
          <a:ln>
            <a:solidFill>
              <a:srgbClr val="CAC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xmlns="" id="{2BCF2DD8-BB35-4FB9-A394-C62D497D15F1}"/>
              </a:ext>
            </a:extLst>
          </p:cNvPr>
          <p:cNvSpPr/>
          <p:nvPr/>
        </p:nvSpPr>
        <p:spPr>
          <a:xfrm>
            <a:off x="5005549" y="3659127"/>
            <a:ext cx="6452896" cy="718337"/>
          </a:xfrm>
          <a:prstGeom prst="roundRect">
            <a:avLst>
              <a:gd name="adj" fmla="val 48181"/>
            </a:avLst>
          </a:prstGeom>
          <a:noFill/>
          <a:ln>
            <a:solidFill>
              <a:srgbClr val="95B3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xmlns="" id="{171A64F8-CC9A-47AB-AEA6-4D56FD77642C}"/>
              </a:ext>
            </a:extLst>
          </p:cNvPr>
          <p:cNvSpPr/>
          <p:nvPr/>
        </p:nvSpPr>
        <p:spPr>
          <a:xfrm>
            <a:off x="5005549" y="2462195"/>
            <a:ext cx="6452896" cy="707886"/>
          </a:xfrm>
          <a:prstGeom prst="roundRect">
            <a:avLst>
              <a:gd name="adj" fmla="val 48181"/>
            </a:avLst>
          </a:prstGeom>
          <a:noFill/>
          <a:ln>
            <a:solidFill>
              <a:srgbClr val="CAC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B165F1B4-6175-4FE4-92FB-4B7BC1C2A43F}"/>
              </a:ext>
            </a:extLst>
          </p:cNvPr>
          <p:cNvSpPr/>
          <p:nvPr/>
        </p:nvSpPr>
        <p:spPr>
          <a:xfrm>
            <a:off x="5005549" y="1280765"/>
            <a:ext cx="6452896" cy="705245"/>
          </a:xfrm>
          <a:prstGeom prst="roundRect">
            <a:avLst>
              <a:gd name="adj" fmla="val 48181"/>
            </a:avLst>
          </a:prstGeom>
          <a:noFill/>
          <a:ln>
            <a:solidFill>
              <a:srgbClr val="95B3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3555" y="4415970"/>
            <a:ext cx="2497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95B3AC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CONTENTS</a:t>
            </a:r>
            <a:endParaRPr lang="zh-CN" altLang="en-US" sz="3600" b="1" dirty="0">
              <a:solidFill>
                <a:srgbClr val="95B3AC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85" name="Rectangle 11"/>
          <p:cNvSpPr>
            <a:spLocks noChangeArrowheads="1"/>
          </p:cNvSpPr>
          <p:nvPr/>
        </p:nvSpPr>
        <p:spPr bwMode="gray">
          <a:xfrm>
            <a:off x="7000646" y="1268760"/>
            <a:ext cx="370386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项目简介</a:t>
            </a:r>
          </a:p>
        </p:txBody>
      </p:sp>
      <p:sp>
        <p:nvSpPr>
          <p:cNvPr id="86" name="任意多边形 85"/>
          <p:cNvSpPr>
            <a:spLocks noChangeAspect="1"/>
          </p:cNvSpPr>
          <p:nvPr/>
        </p:nvSpPr>
        <p:spPr>
          <a:xfrm rot="5400000">
            <a:off x="5145423" y="722465"/>
            <a:ext cx="755727" cy="1823346"/>
          </a:xfrm>
          <a:custGeom>
            <a:avLst/>
            <a:gdLst>
              <a:gd name="connsiteX0" fmla="*/ 0 w 674351"/>
              <a:gd name="connsiteY0" fmla="*/ 1626634 h 1626634"/>
              <a:gd name="connsiteX1" fmla="*/ 0 w 674351"/>
              <a:gd name="connsiteY1" fmla="*/ 0 h 1626634"/>
              <a:gd name="connsiteX2" fmla="*/ 674351 w 674351"/>
              <a:gd name="connsiteY2" fmla="*/ 389337 h 1626634"/>
              <a:gd name="connsiteX3" fmla="*/ 674351 w 674351"/>
              <a:gd name="connsiteY3" fmla="*/ 1626634 h 162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51" h="1626634">
                <a:moveTo>
                  <a:pt x="0" y="1626634"/>
                </a:moveTo>
                <a:lnTo>
                  <a:pt x="0" y="0"/>
                </a:lnTo>
                <a:lnTo>
                  <a:pt x="674351" y="389337"/>
                </a:lnTo>
                <a:lnTo>
                  <a:pt x="674351" y="1626634"/>
                </a:lnTo>
                <a:close/>
              </a:path>
            </a:pathLst>
          </a:custGeom>
          <a:solidFill>
            <a:srgbClr val="95B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87" name="Rectangle 11"/>
          <p:cNvSpPr>
            <a:spLocks noChangeArrowheads="1"/>
          </p:cNvSpPr>
          <p:nvPr/>
        </p:nvSpPr>
        <p:spPr bwMode="gray">
          <a:xfrm>
            <a:off x="4555264" y="1372589"/>
            <a:ext cx="1539468" cy="523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Part  01</a:t>
            </a:r>
            <a:endParaRPr lang="zh-CN" altLang="en-US" sz="28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89" name="Rectangle 11"/>
          <p:cNvSpPr>
            <a:spLocks noChangeArrowheads="1"/>
          </p:cNvSpPr>
          <p:nvPr/>
        </p:nvSpPr>
        <p:spPr bwMode="gray">
          <a:xfrm>
            <a:off x="7000646" y="2456006"/>
            <a:ext cx="370386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项目展示</a:t>
            </a:r>
          </a:p>
        </p:txBody>
      </p:sp>
      <p:sp>
        <p:nvSpPr>
          <p:cNvPr id="90" name="任意多边形 89"/>
          <p:cNvSpPr>
            <a:spLocks noChangeAspect="1"/>
          </p:cNvSpPr>
          <p:nvPr/>
        </p:nvSpPr>
        <p:spPr>
          <a:xfrm rot="5400000">
            <a:off x="5141262" y="1913161"/>
            <a:ext cx="764048" cy="1823346"/>
          </a:xfrm>
          <a:custGeom>
            <a:avLst/>
            <a:gdLst>
              <a:gd name="connsiteX0" fmla="*/ 0 w 674351"/>
              <a:gd name="connsiteY0" fmla="*/ 1626634 h 1626634"/>
              <a:gd name="connsiteX1" fmla="*/ 0 w 674351"/>
              <a:gd name="connsiteY1" fmla="*/ 0 h 1626634"/>
              <a:gd name="connsiteX2" fmla="*/ 674351 w 674351"/>
              <a:gd name="connsiteY2" fmla="*/ 389337 h 1626634"/>
              <a:gd name="connsiteX3" fmla="*/ 674351 w 674351"/>
              <a:gd name="connsiteY3" fmla="*/ 1626634 h 162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51" h="1626634">
                <a:moveTo>
                  <a:pt x="0" y="1626634"/>
                </a:moveTo>
                <a:lnTo>
                  <a:pt x="0" y="0"/>
                </a:lnTo>
                <a:lnTo>
                  <a:pt x="674351" y="389337"/>
                </a:lnTo>
                <a:lnTo>
                  <a:pt x="674351" y="1626634"/>
                </a:lnTo>
                <a:close/>
              </a:path>
            </a:pathLst>
          </a:custGeom>
          <a:solidFill>
            <a:srgbClr val="CAC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91" name="Rectangle 11"/>
          <p:cNvSpPr>
            <a:spLocks noChangeArrowheads="1"/>
          </p:cNvSpPr>
          <p:nvPr/>
        </p:nvSpPr>
        <p:spPr bwMode="gray">
          <a:xfrm>
            <a:off x="4555264" y="2559835"/>
            <a:ext cx="1539468" cy="523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93" name="Rectangle 11"/>
          <p:cNvSpPr>
            <a:spLocks noChangeArrowheads="1"/>
          </p:cNvSpPr>
          <p:nvPr/>
        </p:nvSpPr>
        <p:spPr bwMode="gray">
          <a:xfrm>
            <a:off x="7000646" y="3643253"/>
            <a:ext cx="4345641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创新点与解决方案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94" name="任意多边形 93"/>
          <p:cNvSpPr>
            <a:spLocks noChangeAspect="1"/>
          </p:cNvSpPr>
          <p:nvPr/>
        </p:nvSpPr>
        <p:spPr>
          <a:xfrm rot="5400000">
            <a:off x="5145423" y="3095534"/>
            <a:ext cx="755727" cy="1823346"/>
          </a:xfrm>
          <a:custGeom>
            <a:avLst/>
            <a:gdLst>
              <a:gd name="connsiteX0" fmla="*/ 0 w 674351"/>
              <a:gd name="connsiteY0" fmla="*/ 1626634 h 1626634"/>
              <a:gd name="connsiteX1" fmla="*/ 0 w 674351"/>
              <a:gd name="connsiteY1" fmla="*/ 0 h 1626634"/>
              <a:gd name="connsiteX2" fmla="*/ 674351 w 674351"/>
              <a:gd name="connsiteY2" fmla="*/ 389337 h 1626634"/>
              <a:gd name="connsiteX3" fmla="*/ 674351 w 674351"/>
              <a:gd name="connsiteY3" fmla="*/ 1626634 h 162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51" h="1626634">
                <a:moveTo>
                  <a:pt x="0" y="1626634"/>
                </a:moveTo>
                <a:lnTo>
                  <a:pt x="0" y="0"/>
                </a:lnTo>
                <a:lnTo>
                  <a:pt x="674351" y="389337"/>
                </a:lnTo>
                <a:lnTo>
                  <a:pt x="674351" y="1626634"/>
                </a:lnTo>
                <a:close/>
              </a:path>
            </a:pathLst>
          </a:custGeom>
          <a:solidFill>
            <a:srgbClr val="95B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95" name="Rectangle 11"/>
          <p:cNvSpPr>
            <a:spLocks noChangeArrowheads="1"/>
          </p:cNvSpPr>
          <p:nvPr/>
        </p:nvSpPr>
        <p:spPr bwMode="gray">
          <a:xfrm>
            <a:off x="4555264" y="3747082"/>
            <a:ext cx="1539468" cy="523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gray">
          <a:xfrm>
            <a:off x="7000646" y="4830497"/>
            <a:ext cx="370386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下步计划</a:t>
            </a:r>
          </a:p>
        </p:txBody>
      </p:sp>
      <p:sp>
        <p:nvSpPr>
          <p:cNvPr id="98" name="任意多边形 97"/>
          <p:cNvSpPr>
            <a:spLocks noChangeAspect="1"/>
          </p:cNvSpPr>
          <p:nvPr/>
        </p:nvSpPr>
        <p:spPr>
          <a:xfrm rot="5400000">
            <a:off x="5145423" y="4282779"/>
            <a:ext cx="755727" cy="1823346"/>
          </a:xfrm>
          <a:custGeom>
            <a:avLst/>
            <a:gdLst>
              <a:gd name="connsiteX0" fmla="*/ 0 w 674351"/>
              <a:gd name="connsiteY0" fmla="*/ 1626634 h 1626634"/>
              <a:gd name="connsiteX1" fmla="*/ 0 w 674351"/>
              <a:gd name="connsiteY1" fmla="*/ 0 h 1626634"/>
              <a:gd name="connsiteX2" fmla="*/ 674351 w 674351"/>
              <a:gd name="connsiteY2" fmla="*/ 389337 h 1626634"/>
              <a:gd name="connsiteX3" fmla="*/ 674351 w 674351"/>
              <a:gd name="connsiteY3" fmla="*/ 1626634 h 162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51" h="1626634">
                <a:moveTo>
                  <a:pt x="0" y="1626634"/>
                </a:moveTo>
                <a:lnTo>
                  <a:pt x="0" y="0"/>
                </a:lnTo>
                <a:lnTo>
                  <a:pt x="674351" y="389337"/>
                </a:lnTo>
                <a:lnTo>
                  <a:pt x="674351" y="1626634"/>
                </a:lnTo>
                <a:close/>
              </a:path>
            </a:pathLst>
          </a:custGeom>
          <a:solidFill>
            <a:srgbClr val="CAC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99" name="Rectangle 11"/>
          <p:cNvSpPr>
            <a:spLocks noChangeArrowheads="1"/>
          </p:cNvSpPr>
          <p:nvPr/>
        </p:nvSpPr>
        <p:spPr bwMode="gray">
          <a:xfrm>
            <a:off x="4555264" y="4934327"/>
            <a:ext cx="1539468" cy="523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Part 04</a:t>
            </a:r>
            <a:endParaRPr lang="zh-CN" altLang="en-US" sz="28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D4BCDE93-CEF6-4DA4-AC37-7CC1A9D48F98}"/>
              </a:ext>
            </a:extLst>
          </p:cNvPr>
          <p:cNvSpPr/>
          <p:nvPr/>
        </p:nvSpPr>
        <p:spPr>
          <a:xfrm>
            <a:off x="-631955" y="-100111"/>
            <a:ext cx="1198662" cy="6958111"/>
          </a:xfrm>
          <a:prstGeom prst="roundRect">
            <a:avLst>
              <a:gd name="adj" fmla="val 50000"/>
            </a:avLst>
          </a:prstGeom>
          <a:solidFill>
            <a:srgbClr val="95B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6" name="TextBox 52"/>
          <p:cNvSpPr txBox="1"/>
          <p:nvPr/>
        </p:nvSpPr>
        <p:spPr>
          <a:xfrm>
            <a:off x="1080710" y="2224782"/>
            <a:ext cx="1198662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95B3AC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目 录</a:t>
            </a:r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5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9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8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5" grpId="0"/>
      <p:bldP spid="86" grpId="0" animBg="1"/>
      <p:bldP spid="87" grpId="0"/>
      <p:bldP spid="89" grpId="0"/>
      <p:bldP spid="90" grpId="0" animBg="1"/>
      <p:bldP spid="91" grpId="0"/>
      <p:bldP spid="93" grpId="0"/>
      <p:bldP spid="94" grpId="0" animBg="1"/>
      <p:bldP spid="95" grpId="0"/>
      <p:bldP spid="97" grpId="0"/>
      <p:bldP spid="98" grpId="0" animBg="1"/>
      <p:bldP spid="99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9A758AA-2B89-44FA-93FC-D79875B3D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1" r="16873" b="6371"/>
          <a:stretch/>
        </p:blipFill>
        <p:spPr>
          <a:xfrm>
            <a:off x="-96185" y="-1"/>
            <a:ext cx="12324524" cy="6858001"/>
          </a:xfrm>
          <a:prstGeom prst="rect">
            <a:avLst/>
          </a:prstGeom>
        </p:spPr>
      </p:pic>
      <p:sp>
        <p:nvSpPr>
          <p:cNvPr id="13" name="原创设计师QQ598969553      _3">
            <a:extLst>
              <a:ext uri="{FF2B5EF4-FFF2-40B4-BE49-F238E27FC236}">
                <a16:creationId xmlns:a16="http://schemas.microsoft.com/office/drawing/2014/main" xmlns="" id="{3F205C6D-0FB4-4DD8-862E-97615BB2AC61}"/>
              </a:ext>
            </a:extLst>
          </p:cNvPr>
          <p:cNvSpPr/>
          <p:nvPr/>
        </p:nvSpPr>
        <p:spPr>
          <a:xfrm>
            <a:off x="4533043" y="2662432"/>
            <a:ext cx="7532914" cy="1501635"/>
          </a:xfrm>
          <a:prstGeom prst="roundRect">
            <a:avLst>
              <a:gd name="adj" fmla="val 50000"/>
            </a:avLst>
          </a:prstGeom>
          <a:solidFill>
            <a:srgbClr val="95B3AC"/>
          </a:solidFill>
          <a:ln w="12700">
            <a:noFill/>
          </a:ln>
          <a:effectLst>
            <a:innerShdw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1402" tIns="90701" rIns="181402" bIns="90701" rtlCol="0" anchor="ctr"/>
          <a:lstStyle/>
          <a:p>
            <a:pPr algn="ctr"/>
            <a:endParaRPr lang="zh-CN" alt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7" name="梯形 6"/>
          <p:cNvSpPr/>
          <p:nvPr/>
        </p:nvSpPr>
        <p:spPr>
          <a:xfrm>
            <a:off x="5119020" y="2390322"/>
            <a:ext cx="1559436" cy="287861"/>
          </a:xfrm>
          <a:prstGeom prst="trapezoid">
            <a:avLst>
              <a:gd name="adj" fmla="val 40432"/>
            </a:avLst>
          </a:prstGeom>
          <a:solidFill>
            <a:srgbClr val="CAC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5237464" y="2390323"/>
            <a:ext cx="1324554" cy="1347517"/>
          </a:xfrm>
          <a:custGeom>
            <a:avLst/>
            <a:gdLst>
              <a:gd name="T0" fmla="*/ 0 w 993531"/>
              <a:gd name="T1" fmla="*/ 0 h 1011115"/>
              <a:gd name="T2" fmla="*/ 993775 w 993531"/>
              <a:gd name="T3" fmla="*/ 0 h 1011115"/>
              <a:gd name="T4" fmla="*/ 496888 w 993531"/>
              <a:gd name="T5" fmla="*/ 1011237 h 1011115"/>
              <a:gd name="T6" fmla="*/ 0 60000 65536"/>
              <a:gd name="T7" fmla="*/ 0 60000 65536"/>
              <a:gd name="T8" fmla="*/ 0 60000 65536"/>
              <a:gd name="T9" fmla="*/ 0 w 993531"/>
              <a:gd name="T10" fmla="*/ 0 h 1011115"/>
              <a:gd name="T11" fmla="*/ 993531 w 993531"/>
              <a:gd name="T12" fmla="*/ 1011115 h 10111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3531" h="1011115">
                <a:moveTo>
                  <a:pt x="0" y="0"/>
                </a:moveTo>
                <a:lnTo>
                  <a:pt x="993531" y="0"/>
                </a:lnTo>
                <a:lnTo>
                  <a:pt x="496766" y="1011115"/>
                </a:lnTo>
                <a:lnTo>
                  <a:pt x="0" y="0"/>
                </a:lnTo>
                <a:close/>
              </a:path>
            </a:pathLst>
          </a:custGeom>
          <a:solidFill>
            <a:srgbClr val="CAC521"/>
          </a:solidFill>
          <a:ln w="12700" algn="ctr">
            <a:noFill/>
            <a:miter lim="800000"/>
          </a:ln>
        </p:spPr>
        <p:txBody>
          <a:bodyPr tIns="0" bIns="479826" anchor="ctr"/>
          <a:lstStyle/>
          <a:p>
            <a:pPr algn="ctr">
              <a:spcBef>
                <a:spcPts val="3200"/>
              </a:spcBef>
              <a:buClr>
                <a:schemeClr val="accent1"/>
              </a:buClr>
              <a:buSzPct val="60000"/>
            </a:pPr>
            <a:r>
              <a:rPr lang="en-US" altLang="zh-CN" sz="4265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 Unicode MS" panose="020B0604020202020204" pitchFamily="34" charset="-122"/>
                <a:sym typeface="思源黑体旧字形 ExtraLight" panose="020B0200000000000000" pitchFamily="34" charset="-128"/>
              </a:rPr>
              <a:t>01</a:t>
            </a:r>
            <a:endParaRPr lang="zh-CN" altLang="en-US" sz="4265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Arial Unicode MS" panose="020B0604020202020204" pitchFamily="34" charset="-122"/>
              <a:sym typeface="思源黑体旧字形 ExtraLight" panose="020B0200000000000000" pitchFamily="34" charset="-128"/>
            </a:endParaRPr>
          </a:p>
        </p:txBody>
      </p:sp>
      <p:sp>
        <p:nvSpPr>
          <p:cNvPr id="10" name="文本框 10"/>
          <p:cNvSpPr txBox="1">
            <a:spLocks noChangeArrowheads="1"/>
          </p:cNvSpPr>
          <p:nvPr/>
        </p:nvSpPr>
        <p:spPr bwMode="auto">
          <a:xfrm>
            <a:off x="5237464" y="4391824"/>
            <a:ext cx="6362307" cy="51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21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方案背景</a:t>
            </a:r>
            <a:r>
              <a:rPr lang="en-US" altLang="zh-CN" sz="21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·</a:t>
            </a:r>
            <a:r>
              <a:rPr lang="zh-CN" altLang="en-US" sz="21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创新出发点</a:t>
            </a:r>
            <a:r>
              <a:rPr lang="en-US" altLang="zh-CN" sz="21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·</a:t>
            </a:r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目前</a:t>
            </a:r>
            <a:r>
              <a:rPr lang="zh-CN" altLang="en-US" sz="21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人员</a:t>
            </a:r>
            <a:r>
              <a:rPr lang="en-US" altLang="zh-CN" sz="21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·</a:t>
            </a:r>
            <a:endParaRPr lang="zh-CN" altLang="en-US" sz="2135" dirty="0">
              <a:solidFill>
                <a:schemeClr val="tx1">
                  <a:lumMod val="75000"/>
                  <a:lumOff val="2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40892" y="2859251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项目简介</a:t>
            </a:r>
            <a:endParaRPr lang="zh-CN" altLang="en-US" sz="6600" b="1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741FB643-A938-46F6-A39A-D702299423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 flipH="1">
            <a:off x="316000" y="1269140"/>
            <a:ext cx="3649096" cy="4288218"/>
          </a:xfrm>
          <a:prstGeom prst="rect">
            <a:avLst/>
          </a:prstGeom>
          <a:ln>
            <a:solidFill>
              <a:srgbClr val="95B3AC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8515B8CE-D737-4733-AECE-6F9D67FA07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1" t="1" b="75032"/>
          <a:stretch/>
        </p:blipFill>
        <p:spPr>
          <a:xfrm>
            <a:off x="10351443" y="0"/>
            <a:ext cx="1876896" cy="1355863"/>
          </a:xfrm>
          <a:prstGeom prst="rect">
            <a:avLst/>
          </a:prstGeom>
        </p:spPr>
      </p:pic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9" grpId="0" animBg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67"/>
          <p:cNvCxnSpPr/>
          <p:nvPr/>
        </p:nvCxnSpPr>
        <p:spPr>
          <a:xfrm flipV="1">
            <a:off x="6096001" y="1774748"/>
            <a:ext cx="0" cy="3662391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56"/>
          <p:cNvSpPr>
            <a:spLocks noEditPoints="1"/>
          </p:cNvSpPr>
          <p:nvPr/>
        </p:nvSpPr>
        <p:spPr bwMode="auto">
          <a:xfrm>
            <a:off x="6808866" y="3422645"/>
            <a:ext cx="460796" cy="460963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4853557" y="2063591"/>
            <a:ext cx="493762" cy="493941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5" name="Freeform 245"/>
          <p:cNvSpPr/>
          <p:nvPr/>
        </p:nvSpPr>
        <p:spPr bwMode="auto">
          <a:xfrm>
            <a:off x="4879392" y="3431998"/>
            <a:ext cx="442092" cy="442252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6" name="Freeform 44"/>
          <p:cNvSpPr>
            <a:spLocks noEditPoints="1"/>
          </p:cNvSpPr>
          <p:nvPr/>
        </p:nvSpPr>
        <p:spPr bwMode="auto">
          <a:xfrm>
            <a:off x="4902705" y="4708615"/>
            <a:ext cx="395469" cy="577966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7" name="Freeform 217"/>
          <p:cNvSpPr>
            <a:spLocks noEditPoints="1"/>
          </p:cNvSpPr>
          <p:nvPr/>
        </p:nvSpPr>
        <p:spPr bwMode="auto">
          <a:xfrm>
            <a:off x="6786710" y="2119167"/>
            <a:ext cx="505108" cy="37896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8" name="Freeform 135"/>
          <p:cNvSpPr>
            <a:spLocks noEditPoints="1"/>
          </p:cNvSpPr>
          <p:nvPr/>
        </p:nvSpPr>
        <p:spPr bwMode="auto">
          <a:xfrm>
            <a:off x="6837052" y="4808117"/>
            <a:ext cx="404429" cy="37896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63" name="圆角矩形 6">
            <a:extLst>
              <a:ext uri="{FF2B5EF4-FFF2-40B4-BE49-F238E27FC236}">
                <a16:creationId xmlns:a16="http://schemas.microsoft.com/office/drawing/2014/main" xmlns="" id="{D4DF738E-F641-4F4F-BBE7-5A3ACA46E3DE}"/>
              </a:ext>
            </a:extLst>
          </p:cNvPr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64" name="圆角矩形 10">
            <a:extLst>
              <a:ext uri="{FF2B5EF4-FFF2-40B4-BE49-F238E27FC236}">
                <a16:creationId xmlns:a16="http://schemas.microsoft.com/office/drawing/2014/main" xmlns="" id="{93F2397E-D780-4F58-8C18-BCB595D302FD}"/>
              </a:ext>
            </a:extLst>
          </p:cNvPr>
          <p:cNvSpPr/>
          <p:nvPr/>
        </p:nvSpPr>
        <p:spPr>
          <a:xfrm rot="2775356">
            <a:off x="449258" y="205826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5493" t="7303" r="38627" b="45162"/>
          <a:stretch/>
        </p:blipFill>
        <p:spPr>
          <a:xfrm>
            <a:off x="226339" y="1087507"/>
            <a:ext cx="6812925" cy="3258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1988" y="213633"/>
            <a:ext cx="592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方案设想缘由</a:t>
            </a:r>
            <a:endParaRPr lang="zh-CN" altLang="en-US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47020" y="651476"/>
            <a:ext cx="30909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国内疫情防控现状得以好转，但海外疫情仍大范围扩散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一方面，外国公民因自由而抗议封城，另一方面，海外留学生也因佩戴口罩而受到歧视或攻击。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如果不能从认知思想上改变，那么也就无法在全球上根除疫情。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人类在任何时刻，都属于共同体的存在。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如果给予一个平台，一个提供发表正确价值观的平台。</a:t>
            </a:r>
            <a:endParaRPr lang="en-US" altLang="zh-CN" b="1" dirty="0" smtClean="0"/>
          </a:p>
          <a:p>
            <a:r>
              <a:rPr lang="zh-CN" altLang="en-US" b="1" dirty="0" smtClean="0"/>
              <a:t>去唤醒全球人的共情力，那么人们也就会相互理解，做到正确地价值判断。</a:t>
            </a:r>
            <a:endParaRPr lang="zh-CN" altLang="en-US" b="1" dirty="0"/>
          </a:p>
        </p:txBody>
      </p:sp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4"/>
          <p:cNvSpPr/>
          <p:nvPr/>
        </p:nvSpPr>
        <p:spPr>
          <a:xfrm>
            <a:off x="4617972" y="1841737"/>
            <a:ext cx="964937" cy="9376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700" b="1" dirty="0">
              <a:solidFill>
                <a:schemeClr val="accent1">
                  <a:lumMod val="50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7" name="Oval 30"/>
          <p:cNvSpPr/>
          <p:nvPr/>
        </p:nvSpPr>
        <p:spPr>
          <a:xfrm>
            <a:off x="4617972" y="3184300"/>
            <a:ext cx="964937" cy="9376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3700" dirty="0">
              <a:solidFill>
                <a:schemeClr val="accent3">
                  <a:lumMod val="50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8" name="Oval 35"/>
          <p:cNvSpPr/>
          <p:nvPr/>
        </p:nvSpPr>
        <p:spPr>
          <a:xfrm>
            <a:off x="4617972" y="4528774"/>
            <a:ext cx="964937" cy="9376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4300" dirty="0">
              <a:solidFill>
                <a:schemeClr val="accent5">
                  <a:lumMod val="50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9" name="Oval 58"/>
          <p:cNvSpPr/>
          <p:nvPr/>
        </p:nvSpPr>
        <p:spPr>
          <a:xfrm>
            <a:off x="6556798" y="1839825"/>
            <a:ext cx="964937" cy="9376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0" name="Oval 62"/>
          <p:cNvSpPr/>
          <p:nvPr/>
        </p:nvSpPr>
        <p:spPr>
          <a:xfrm>
            <a:off x="6556798" y="3184302"/>
            <a:ext cx="964937" cy="9376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3700" dirty="0">
              <a:solidFill>
                <a:schemeClr val="accent4">
                  <a:lumMod val="50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1" name="Oval 66"/>
          <p:cNvSpPr/>
          <p:nvPr/>
        </p:nvSpPr>
        <p:spPr>
          <a:xfrm>
            <a:off x="6556798" y="4528773"/>
            <a:ext cx="964937" cy="9376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3200" dirty="0">
              <a:solidFill>
                <a:schemeClr val="accent6">
                  <a:lumMod val="50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32" name="Straight Connector 67"/>
          <p:cNvCxnSpPr/>
          <p:nvPr/>
        </p:nvCxnSpPr>
        <p:spPr>
          <a:xfrm flipV="1">
            <a:off x="6096001" y="1774748"/>
            <a:ext cx="0" cy="3662391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56"/>
          <p:cNvSpPr>
            <a:spLocks noEditPoints="1"/>
          </p:cNvSpPr>
          <p:nvPr/>
        </p:nvSpPr>
        <p:spPr bwMode="auto">
          <a:xfrm>
            <a:off x="6808866" y="3422645"/>
            <a:ext cx="460796" cy="460963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4853557" y="2063591"/>
            <a:ext cx="493762" cy="493941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5" name="Freeform 245"/>
          <p:cNvSpPr/>
          <p:nvPr/>
        </p:nvSpPr>
        <p:spPr bwMode="auto">
          <a:xfrm>
            <a:off x="4879392" y="3431998"/>
            <a:ext cx="442092" cy="442252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6" name="Freeform 44"/>
          <p:cNvSpPr>
            <a:spLocks noEditPoints="1"/>
          </p:cNvSpPr>
          <p:nvPr/>
        </p:nvSpPr>
        <p:spPr bwMode="auto">
          <a:xfrm>
            <a:off x="4902705" y="4708615"/>
            <a:ext cx="395469" cy="577966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7" name="Freeform 217"/>
          <p:cNvSpPr>
            <a:spLocks noEditPoints="1"/>
          </p:cNvSpPr>
          <p:nvPr/>
        </p:nvSpPr>
        <p:spPr bwMode="auto">
          <a:xfrm>
            <a:off x="6786710" y="2119167"/>
            <a:ext cx="505108" cy="37896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8" name="Freeform 135"/>
          <p:cNvSpPr>
            <a:spLocks noEditPoints="1"/>
          </p:cNvSpPr>
          <p:nvPr/>
        </p:nvSpPr>
        <p:spPr bwMode="auto">
          <a:xfrm>
            <a:off x="6837052" y="4808117"/>
            <a:ext cx="404429" cy="37896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56598" y="1629594"/>
            <a:ext cx="3459415" cy="1122936"/>
            <a:chOff x="8693259" y="1784643"/>
            <a:chExt cx="2693398" cy="1164406"/>
          </a:xfrm>
        </p:grpSpPr>
        <p:sp>
          <p:nvSpPr>
            <p:cNvPr id="40" name="TextBox 57"/>
            <p:cNvSpPr>
              <a:spLocks noChangeArrowheads="1"/>
            </p:cNvSpPr>
            <p:nvPr/>
          </p:nvSpPr>
          <p:spPr bwMode="auto">
            <a:xfrm>
              <a:off x="8693259" y="2205658"/>
              <a:ext cx="2693398" cy="74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以地球为主体，直观展示疫情严重程度。</a:t>
              </a:r>
            </a:p>
            <a:p>
              <a:pPr algn="ctr">
                <a:lnSpc>
                  <a:spcPts val="1865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地球为主题，其他页面为浮动状态，可上下拉动</a:t>
              </a:r>
            </a:p>
          </p:txBody>
        </p:sp>
        <p:sp>
          <p:nvSpPr>
            <p:cNvPr id="41" name="TextBox 58"/>
            <p:cNvSpPr>
              <a:spLocks noChangeArrowheads="1"/>
            </p:cNvSpPr>
            <p:nvPr/>
          </p:nvSpPr>
          <p:spPr bwMode="auto">
            <a:xfrm>
              <a:off x="9293736" y="1784643"/>
              <a:ext cx="1591526" cy="28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主页</a:t>
              </a: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8990492" y="2133650"/>
              <a:ext cx="2217282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856598" y="3012742"/>
            <a:ext cx="3459415" cy="884175"/>
            <a:chOff x="8693259" y="1784643"/>
            <a:chExt cx="2693398" cy="916828"/>
          </a:xfrm>
        </p:grpSpPr>
        <p:sp>
          <p:nvSpPr>
            <p:cNvPr id="44" name="TextBox 57"/>
            <p:cNvSpPr>
              <a:spLocks noChangeArrowheads="1"/>
            </p:cNvSpPr>
            <p:nvPr/>
          </p:nvSpPr>
          <p:spPr bwMode="auto">
            <a:xfrm>
              <a:off x="8693259" y="2205658"/>
              <a:ext cx="2693398" cy="49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l">
                <a:lnSpc>
                  <a:spcPts val="1865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基于</a:t>
              </a:r>
              <a:r>
                <a:rPr lang="en-US" altLang="zh-CN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xx</a:t>
              </a:r>
              <a:r>
                <a:rPr lang="zh-CN" altLang="en-US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数据库，或经由某机构授权，展示疫情最新动向</a:t>
              </a:r>
            </a:p>
          </p:txBody>
        </p:sp>
        <p:sp>
          <p:nvSpPr>
            <p:cNvPr id="45" name="TextBox 58"/>
            <p:cNvSpPr>
              <a:spLocks noChangeArrowheads="1"/>
            </p:cNvSpPr>
            <p:nvPr/>
          </p:nvSpPr>
          <p:spPr bwMode="auto">
            <a:xfrm>
              <a:off x="9293736" y="1784643"/>
              <a:ext cx="1591526" cy="28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最新数据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8990492" y="2133650"/>
              <a:ext cx="2217282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856598" y="4383087"/>
            <a:ext cx="3459415" cy="884175"/>
            <a:chOff x="8693259" y="1784643"/>
            <a:chExt cx="2693398" cy="916828"/>
          </a:xfrm>
        </p:grpSpPr>
        <p:sp>
          <p:nvSpPr>
            <p:cNvPr id="48" name="TextBox 57"/>
            <p:cNvSpPr>
              <a:spLocks noChangeArrowheads="1"/>
            </p:cNvSpPr>
            <p:nvPr/>
          </p:nvSpPr>
          <p:spPr bwMode="auto">
            <a:xfrm>
              <a:off x="8693259" y="2205658"/>
              <a:ext cx="2693398" cy="49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l">
                <a:lnSpc>
                  <a:spcPts val="1865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由创作者们采访而得</a:t>
              </a:r>
              <a:r>
                <a:rPr lang="en-US" altLang="zh-CN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/</a:t>
              </a:r>
              <a:r>
                <a:rPr lang="zh-CN" altLang="en-US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亲身经历者写得的事件，以让人们贴近生活，更仔细的看疫情</a:t>
              </a:r>
            </a:p>
          </p:txBody>
        </p:sp>
        <p:sp>
          <p:nvSpPr>
            <p:cNvPr id="49" name="TextBox 58"/>
            <p:cNvSpPr>
              <a:spLocks noChangeArrowheads="1"/>
            </p:cNvSpPr>
            <p:nvPr/>
          </p:nvSpPr>
          <p:spPr bwMode="auto">
            <a:xfrm>
              <a:off x="9293736" y="1784643"/>
              <a:ext cx="1591526" cy="28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采访</a:t>
              </a:r>
              <a:r>
                <a:rPr lang="en-US" altLang="zh-CN" b="1" dirty="0">
                  <a:solidFill>
                    <a:schemeClr val="tx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/</a:t>
              </a:r>
              <a:r>
                <a:rPr lang="zh-CN" altLang="en-US" b="1" dirty="0">
                  <a:solidFill>
                    <a:schemeClr val="tx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故事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90492" y="2133650"/>
              <a:ext cx="2217282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7968209" y="1642397"/>
            <a:ext cx="3459415" cy="884175"/>
            <a:chOff x="8693259" y="1784643"/>
            <a:chExt cx="2693398" cy="916828"/>
          </a:xfrm>
        </p:grpSpPr>
        <p:sp>
          <p:nvSpPr>
            <p:cNvPr id="52" name="TextBox 57"/>
            <p:cNvSpPr>
              <a:spLocks noChangeArrowheads="1"/>
            </p:cNvSpPr>
            <p:nvPr/>
          </p:nvSpPr>
          <p:spPr bwMode="auto">
            <a:xfrm>
              <a:off x="8693259" y="2205658"/>
              <a:ext cx="2693398" cy="49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l">
                <a:lnSpc>
                  <a:spcPts val="1865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可由人们发起资源互助项目，保证透明度，公开信息</a:t>
              </a:r>
            </a:p>
          </p:txBody>
        </p:sp>
        <p:sp>
          <p:nvSpPr>
            <p:cNvPr id="53" name="TextBox 58"/>
            <p:cNvSpPr>
              <a:spLocks noChangeArrowheads="1"/>
            </p:cNvSpPr>
            <p:nvPr/>
          </p:nvSpPr>
          <p:spPr bwMode="auto">
            <a:xfrm>
              <a:off x="9293736" y="1784643"/>
              <a:ext cx="1591526" cy="28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互助</a:t>
              </a: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8990492" y="2133650"/>
              <a:ext cx="2217282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7968209" y="3025545"/>
            <a:ext cx="3459415" cy="644780"/>
            <a:chOff x="8693259" y="1784643"/>
            <a:chExt cx="2693398" cy="668592"/>
          </a:xfrm>
        </p:grpSpPr>
        <p:sp>
          <p:nvSpPr>
            <p:cNvPr id="56" name="TextBox 57"/>
            <p:cNvSpPr>
              <a:spLocks noChangeArrowheads="1"/>
            </p:cNvSpPr>
            <p:nvPr/>
          </p:nvSpPr>
          <p:spPr bwMode="auto">
            <a:xfrm>
              <a:off x="8693259" y="2205658"/>
              <a:ext cx="2693398" cy="24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由创作者投稿，可设立一定奖励</a:t>
              </a:r>
            </a:p>
          </p:txBody>
        </p:sp>
        <p:sp>
          <p:nvSpPr>
            <p:cNvPr id="57" name="TextBox 58"/>
            <p:cNvSpPr>
              <a:spLocks noChangeArrowheads="1"/>
            </p:cNvSpPr>
            <p:nvPr/>
          </p:nvSpPr>
          <p:spPr bwMode="auto">
            <a:xfrm>
              <a:off x="9293736" y="1784643"/>
              <a:ext cx="1591526" cy="28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海报作品</a:t>
              </a: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8990492" y="2133650"/>
              <a:ext cx="2217282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7968209" y="4408693"/>
            <a:ext cx="3459415" cy="884175"/>
            <a:chOff x="8693259" y="1784643"/>
            <a:chExt cx="2693398" cy="916828"/>
          </a:xfrm>
        </p:grpSpPr>
        <p:sp>
          <p:nvSpPr>
            <p:cNvPr id="60" name="TextBox 57"/>
            <p:cNvSpPr>
              <a:spLocks noChangeArrowheads="1"/>
            </p:cNvSpPr>
            <p:nvPr/>
          </p:nvSpPr>
          <p:spPr bwMode="auto">
            <a:xfrm>
              <a:off x="8693259" y="2205658"/>
              <a:ext cx="2693398" cy="49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l">
                <a:lnSpc>
                  <a:spcPts val="1865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关于新冠病毒如何传播</a:t>
              </a:r>
              <a:r>
                <a:rPr lang="en-US" altLang="zh-CN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/</a:t>
              </a:r>
              <a:r>
                <a:rPr lang="zh-CN" altLang="en-US" sz="1400" dirty="0">
                  <a:solidFill>
                    <a:prstClr val="black">
                      <a:lumMod val="75000"/>
                    </a:prst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防护等知识的科普，对谣言坚决不容忍。</a:t>
              </a:r>
            </a:p>
          </p:txBody>
        </p:sp>
        <p:sp>
          <p:nvSpPr>
            <p:cNvPr id="61" name="TextBox 58"/>
            <p:cNvSpPr>
              <a:spLocks noChangeArrowheads="1"/>
            </p:cNvSpPr>
            <p:nvPr/>
          </p:nvSpPr>
          <p:spPr bwMode="auto">
            <a:xfrm>
              <a:off x="9293736" y="1784643"/>
              <a:ext cx="1591526" cy="28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科普</a:t>
              </a: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8990492" y="2133650"/>
              <a:ext cx="2217282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文本框 9"/>
          <p:cNvSpPr txBox="1"/>
          <p:nvPr/>
        </p:nvSpPr>
        <p:spPr>
          <a:xfrm>
            <a:off x="971171" y="180438"/>
            <a:ext cx="6982523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主要功能</a:t>
            </a:r>
          </a:p>
        </p:txBody>
      </p:sp>
      <p:sp>
        <p:nvSpPr>
          <p:cNvPr id="63" name="圆角矩形 6"/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64" name="圆角矩形 10"/>
          <p:cNvSpPr/>
          <p:nvPr/>
        </p:nvSpPr>
        <p:spPr>
          <a:xfrm rot="2775356">
            <a:off x="405927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56798" y="5584713"/>
            <a:ext cx="4870826" cy="1057734"/>
            <a:chOff x="10526" y="7143"/>
            <a:chExt cx="7671" cy="1666"/>
          </a:xfrm>
        </p:grpSpPr>
        <p:sp>
          <p:nvSpPr>
            <p:cNvPr id="2" name="Oval 66"/>
            <p:cNvSpPr/>
            <p:nvPr/>
          </p:nvSpPr>
          <p:spPr>
            <a:xfrm>
              <a:off x="10526" y="7332"/>
              <a:ext cx="1520" cy="147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en-US" sz="3200" dirty="0">
                <a:solidFill>
                  <a:schemeClr val="accent6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" name="Freeform 135"/>
            <p:cNvSpPr>
              <a:spLocks noEditPoints="1"/>
            </p:cNvSpPr>
            <p:nvPr/>
          </p:nvSpPr>
          <p:spPr bwMode="auto">
            <a:xfrm>
              <a:off x="10967" y="7772"/>
              <a:ext cx="637" cy="597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748" y="7143"/>
              <a:ext cx="5448" cy="1015"/>
              <a:chOff x="8693259" y="1784643"/>
              <a:chExt cx="2693398" cy="668593"/>
            </a:xfrm>
          </p:grpSpPr>
          <p:sp>
            <p:nvSpPr>
              <p:cNvPr id="5" name="TextBox 57"/>
              <p:cNvSpPr>
                <a:spLocks noChangeArrowheads="1"/>
              </p:cNvSpPr>
              <p:nvPr/>
            </p:nvSpPr>
            <p:spPr bwMode="auto">
              <a:xfrm>
                <a:off x="8693259" y="2205658"/>
                <a:ext cx="2693398" cy="247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l">
                  <a:lnSpc>
                    <a:spcPts val="1865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</a:prst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供创作者们上传作品</a:t>
                </a:r>
              </a:p>
            </p:txBody>
          </p:sp>
          <p:sp>
            <p:nvSpPr>
              <p:cNvPr id="6" name="TextBox 58"/>
              <p:cNvSpPr>
                <a:spLocks noChangeArrowheads="1"/>
              </p:cNvSpPr>
              <p:nvPr/>
            </p:nvSpPr>
            <p:spPr bwMode="auto">
              <a:xfrm>
                <a:off x="9293736" y="1784643"/>
                <a:ext cx="1591526" cy="287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>
                        <a:lumMod val="50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我要投稿</a:t>
                </a:r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8990492" y="2133650"/>
                <a:ext cx="2217282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15"/>
          <p:cNvGrpSpPr/>
          <p:nvPr/>
        </p:nvGrpSpPr>
        <p:grpSpPr>
          <a:xfrm>
            <a:off x="856598" y="5559107"/>
            <a:ext cx="4726311" cy="1083340"/>
            <a:chOff x="1549" y="7102"/>
            <a:chExt cx="7443" cy="1706"/>
          </a:xfrm>
        </p:grpSpPr>
        <p:sp>
          <p:nvSpPr>
            <p:cNvPr id="10" name="Oval 35"/>
            <p:cNvSpPr/>
            <p:nvPr/>
          </p:nvSpPr>
          <p:spPr>
            <a:xfrm>
              <a:off x="7472" y="7332"/>
              <a:ext cx="1520" cy="147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en-US" sz="4300" dirty="0">
                <a:solidFill>
                  <a:schemeClr val="accent5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Freeform 44"/>
            <p:cNvSpPr>
              <a:spLocks noEditPoints="1"/>
            </p:cNvSpPr>
            <p:nvPr/>
          </p:nvSpPr>
          <p:spPr bwMode="auto">
            <a:xfrm>
              <a:off x="7921" y="7615"/>
              <a:ext cx="623" cy="91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549" y="7102"/>
              <a:ext cx="5448" cy="1015"/>
              <a:chOff x="8693259" y="1784643"/>
              <a:chExt cx="2693398" cy="668593"/>
            </a:xfrm>
          </p:grpSpPr>
          <p:sp>
            <p:nvSpPr>
              <p:cNvPr id="13" name="TextBox 57"/>
              <p:cNvSpPr>
                <a:spLocks noChangeArrowheads="1"/>
              </p:cNvSpPr>
              <p:nvPr/>
            </p:nvSpPr>
            <p:spPr bwMode="auto">
              <a:xfrm>
                <a:off x="8693259" y="2205658"/>
                <a:ext cx="2693398" cy="247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l">
                  <a:lnSpc>
                    <a:spcPts val="1865"/>
                  </a:lnSpc>
                </a:pPr>
                <a:r>
                  <a:rPr lang="zh-CN" altLang="en-US" sz="1400" dirty="0">
                    <a:solidFill>
                      <a:prstClr val="black">
                        <a:lumMod val="75000"/>
                      </a:prst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方便各国人们查阅</a:t>
                </a:r>
              </a:p>
            </p:txBody>
          </p:sp>
          <p:sp>
            <p:nvSpPr>
              <p:cNvPr id="14" name="TextBox 58"/>
              <p:cNvSpPr>
                <a:spLocks noChangeArrowheads="1"/>
              </p:cNvSpPr>
              <p:nvPr/>
            </p:nvSpPr>
            <p:spPr bwMode="auto">
              <a:xfrm>
                <a:off x="9293736" y="1784643"/>
                <a:ext cx="1591526" cy="287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>
                        <a:lumMod val="50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语言切换</a:t>
                </a: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8990492" y="2133650"/>
                <a:ext cx="2217282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21618311"/>
      </p:ext>
    </p:extLst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49"/>
                            </p:stCondLst>
                            <p:childTnLst>
                              <p:par>
                                <p:cTn id="1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9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9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49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49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49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49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49"/>
                            </p:stCondLst>
                            <p:childTnLst>
                              <p:par>
                                <p:cTn id="4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649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149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649"/>
                            </p:stCondLst>
                            <p:childTnLst>
                              <p:par>
                                <p:cTn id="6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149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649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149"/>
                            </p:stCondLst>
                            <p:childTnLst>
                              <p:par>
                                <p:cTn id="8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649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149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649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149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649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149"/>
                            </p:stCondLst>
                            <p:childTnLst>
                              <p:par>
                                <p:cTn id="11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149"/>
                            </p:stCondLst>
                            <p:childTnLst>
                              <p:par>
                                <p:cTn id="12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9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156318" y="4470399"/>
            <a:ext cx="1604754" cy="1370013"/>
            <a:chOff x="6155524" y="4470398"/>
            <a:chExt cx="1604754" cy="1370013"/>
          </a:xfrm>
        </p:grpSpPr>
        <p:sp>
          <p:nvSpPr>
            <p:cNvPr id="314" name="AutoShape 4"/>
            <p:cNvSpPr>
              <a:spLocks/>
            </p:cNvSpPr>
            <p:nvPr/>
          </p:nvSpPr>
          <p:spPr bwMode="auto">
            <a:xfrm>
              <a:off x="6155524" y="4470398"/>
              <a:ext cx="1604754" cy="1370013"/>
            </a:xfrm>
            <a:custGeom>
              <a:avLst/>
              <a:gdLst>
                <a:gd name="T0" fmla="*/ 264410771 w 21600"/>
                <a:gd name="T1" fmla="*/ 0 h 21600"/>
                <a:gd name="T2" fmla="*/ 477491173 w 21600"/>
                <a:gd name="T3" fmla="*/ 111564062 h 21600"/>
                <a:gd name="T4" fmla="*/ 15562749 w 21600"/>
                <a:gd name="T5" fmla="*/ 347983165 h 21600"/>
                <a:gd name="T6" fmla="*/ 0 w 21600"/>
                <a:gd name="T7" fmla="*/ 136808977 h 21600"/>
                <a:gd name="T8" fmla="*/ 264410771 w 21600"/>
                <a:gd name="T9" fmla="*/ 0 h 21600"/>
                <a:gd name="T10" fmla="*/ 26441077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961" y="0"/>
                  </a:moveTo>
                  <a:cubicBezTo>
                    <a:pt x="21600" y="6925"/>
                    <a:pt x="21600" y="6925"/>
                    <a:pt x="21600" y="6925"/>
                  </a:cubicBezTo>
                  <a:cubicBezTo>
                    <a:pt x="17097" y="15499"/>
                    <a:pt x="9287" y="21023"/>
                    <a:pt x="704" y="21600"/>
                  </a:cubicBezTo>
                  <a:cubicBezTo>
                    <a:pt x="0" y="8492"/>
                    <a:pt x="0" y="8492"/>
                    <a:pt x="0" y="8492"/>
                  </a:cubicBezTo>
                  <a:cubicBezTo>
                    <a:pt x="5066" y="8079"/>
                    <a:pt x="9498" y="4782"/>
                    <a:pt x="11961" y="0"/>
                  </a:cubicBezTo>
                  <a:close/>
                  <a:moveTo>
                    <a:pt x="11961" y="0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15" name="AutoShape 5"/>
            <p:cNvSpPr>
              <a:spLocks/>
            </p:cNvSpPr>
            <p:nvPr/>
          </p:nvSpPr>
          <p:spPr bwMode="auto">
            <a:xfrm>
              <a:off x="6649172" y="4932360"/>
              <a:ext cx="474600" cy="501650"/>
            </a:xfrm>
            <a:custGeom>
              <a:avLst/>
              <a:gdLst>
                <a:gd name="T0" fmla="*/ 27662239 w 21104"/>
                <a:gd name="T1" fmla="*/ 32097254 h 21600"/>
                <a:gd name="T2" fmla="*/ 42842497 w 21104"/>
                <a:gd name="T3" fmla="*/ 9070780 h 21600"/>
                <a:gd name="T4" fmla="*/ 42842497 w 21104"/>
                <a:gd name="T5" fmla="*/ 7326324 h 21600"/>
                <a:gd name="T6" fmla="*/ 39468210 w 21104"/>
                <a:gd name="T7" fmla="*/ 3488912 h 21600"/>
                <a:gd name="T8" fmla="*/ 37444052 w 21104"/>
                <a:gd name="T9" fmla="*/ 3488912 h 21600"/>
                <a:gd name="T10" fmla="*/ 35756887 w 21104"/>
                <a:gd name="T11" fmla="*/ 5233414 h 21600"/>
                <a:gd name="T12" fmla="*/ 33734757 w 21104"/>
                <a:gd name="T13" fmla="*/ 5581868 h 21600"/>
                <a:gd name="T14" fmla="*/ 34071793 w 21104"/>
                <a:gd name="T15" fmla="*/ 0 h 21600"/>
                <a:gd name="T16" fmla="*/ 9107740 w 21104"/>
                <a:gd name="T17" fmla="*/ 0 h 21600"/>
                <a:gd name="T18" fmla="*/ 9107740 w 21104"/>
                <a:gd name="T19" fmla="*/ 5581868 h 21600"/>
                <a:gd name="T20" fmla="*/ 7422602 w 21104"/>
                <a:gd name="T21" fmla="*/ 5233414 h 21600"/>
                <a:gd name="T22" fmla="*/ 5735481 w 21104"/>
                <a:gd name="T23" fmla="*/ 3488912 h 21600"/>
                <a:gd name="T24" fmla="*/ 3711323 w 21104"/>
                <a:gd name="T25" fmla="*/ 3488912 h 21600"/>
                <a:gd name="T26" fmla="*/ 0 w 21104"/>
                <a:gd name="T27" fmla="*/ 7326324 h 21600"/>
                <a:gd name="T28" fmla="*/ 0 w 21104"/>
                <a:gd name="T29" fmla="*/ 9070780 h 21600"/>
                <a:gd name="T30" fmla="*/ 15517249 w 21104"/>
                <a:gd name="T31" fmla="*/ 32097254 h 21600"/>
                <a:gd name="T32" fmla="*/ 19565609 w 21104"/>
                <a:gd name="T33" fmla="*/ 33841756 h 21600"/>
                <a:gd name="T34" fmla="*/ 19565609 w 21104"/>
                <a:gd name="T35" fmla="*/ 35934666 h 21600"/>
                <a:gd name="T36" fmla="*/ 17878443 w 21104"/>
                <a:gd name="T37" fmla="*/ 36631574 h 21600"/>
                <a:gd name="T38" fmla="*/ 19565609 w 21104"/>
                <a:gd name="T39" fmla="*/ 37679122 h 21600"/>
                <a:gd name="T40" fmla="*/ 19565609 w 21104"/>
                <a:gd name="T41" fmla="*/ 39772032 h 21600"/>
                <a:gd name="T42" fmla="*/ 18215480 w 21104"/>
                <a:gd name="T43" fmla="*/ 41516488 h 21600"/>
                <a:gd name="T44" fmla="*/ 16193350 w 21104"/>
                <a:gd name="T45" fmla="*/ 43260990 h 21600"/>
                <a:gd name="T46" fmla="*/ 14506184 w 21104"/>
                <a:gd name="T47" fmla="*/ 45005446 h 21600"/>
                <a:gd name="T48" fmla="*/ 16193350 w 21104"/>
                <a:gd name="T49" fmla="*/ 46749902 h 21600"/>
                <a:gd name="T50" fmla="*/ 26649147 w 21104"/>
                <a:gd name="T51" fmla="*/ 46749902 h 21600"/>
                <a:gd name="T52" fmla="*/ 28673304 w 21104"/>
                <a:gd name="T53" fmla="*/ 45005446 h 21600"/>
                <a:gd name="T54" fmla="*/ 26649147 w 21104"/>
                <a:gd name="T55" fmla="*/ 43260990 h 21600"/>
                <a:gd name="T56" fmla="*/ 24964053 w 21104"/>
                <a:gd name="T57" fmla="*/ 41168034 h 21600"/>
                <a:gd name="T58" fmla="*/ 23276887 w 21104"/>
                <a:gd name="T59" fmla="*/ 39772032 h 21600"/>
                <a:gd name="T60" fmla="*/ 23276887 w 21104"/>
                <a:gd name="T61" fmla="*/ 37679122 h 21600"/>
                <a:gd name="T62" fmla="*/ 24964053 w 21104"/>
                <a:gd name="T63" fmla="*/ 36631574 h 21600"/>
                <a:gd name="T64" fmla="*/ 23276887 w 21104"/>
                <a:gd name="T65" fmla="*/ 35934666 h 21600"/>
                <a:gd name="T66" fmla="*/ 23276887 w 21104"/>
                <a:gd name="T67" fmla="*/ 33841756 h 21600"/>
                <a:gd name="T68" fmla="*/ 27662239 w 21104"/>
                <a:gd name="T69" fmla="*/ 32097254 h 21600"/>
                <a:gd name="T70" fmla="*/ 34071793 w 21104"/>
                <a:gd name="T71" fmla="*/ 7326324 h 21600"/>
                <a:gd name="T72" fmla="*/ 35756887 w 21104"/>
                <a:gd name="T73" fmla="*/ 7326324 h 21600"/>
                <a:gd name="T74" fmla="*/ 37781044 w 21104"/>
                <a:gd name="T75" fmla="*/ 5581868 h 21600"/>
                <a:gd name="T76" fmla="*/ 39468210 w 21104"/>
                <a:gd name="T77" fmla="*/ 7326324 h 21600"/>
                <a:gd name="T78" fmla="*/ 39468210 w 21104"/>
                <a:gd name="T79" fmla="*/ 9070780 h 21600"/>
                <a:gd name="T80" fmla="*/ 30360470 w 21104"/>
                <a:gd name="T81" fmla="*/ 24770976 h 21600"/>
                <a:gd name="T82" fmla="*/ 34071793 w 21104"/>
                <a:gd name="T83" fmla="*/ 7326324 h 21600"/>
                <a:gd name="T84" fmla="*/ 12144990 w 21104"/>
                <a:gd name="T85" fmla="*/ 25119430 h 21600"/>
                <a:gd name="T86" fmla="*/ 3037250 w 21104"/>
                <a:gd name="T87" fmla="*/ 9419234 h 21600"/>
                <a:gd name="T88" fmla="*/ 3037250 w 21104"/>
                <a:gd name="T89" fmla="*/ 7674778 h 21600"/>
                <a:gd name="T90" fmla="*/ 4722388 w 21104"/>
                <a:gd name="T91" fmla="*/ 5581868 h 21600"/>
                <a:gd name="T92" fmla="*/ 6746546 w 21104"/>
                <a:gd name="T93" fmla="*/ 7674778 h 21600"/>
                <a:gd name="T94" fmla="*/ 8433712 w 21104"/>
                <a:gd name="T95" fmla="*/ 7674778 h 21600"/>
                <a:gd name="T96" fmla="*/ 12144990 w 21104"/>
                <a:gd name="T97" fmla="*/ 25119430 h 21600"/>
                <a:gd name="T98" fmla="*/ 12144990 w 21104"/>
                <a:gd name="T99" fmla="*/ 25119430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104" h="21600">
                  <a:moveTo>
                    <a:pt x="13625" y="14830"/>
                  </a:moveTo>
                  <a:cubicBezTo>
                    <a:pt x="21434" y="10155"/>
                    <a:pt x="21102" y="4191"/>
                    <a:pt x="21102" y="4191"/>
                  </a:cubicBezTo>
                  <a:cubicBezTo>
                    <a:pt x="21102" y="3385"/>
                    <a:pt x="21102" y="3385"/>
                    <a:pt x="21102" y="3385"/>
                  </a:cubicBezTo>
                  <a:cubicBezTo>
                    <a:pt x="21102" y="3385"/>
                    <a:pt x="21102" y="1612"/>
                    <a:pt x="19440" y="1612"/>
                  </a:cubicBezTo>
                  <a:cubicBezTo>
                    <a:pt x="18942" y="1612"/>
                    <a:pt x="18443" y="1612"/>
                    <a:pt x="18443" y="1612"/>
                  </a:cubicBezTo>
                  <a:cubicBezTo>
                    <a:pt x="17612" y="1612"/>
                    <a:pt x="17612" y="2418"/>
                    <a:pt x="17612" y="2418"/>
                  </a:cubicBezTo>
                  <a:cubicBezTo>
                    <a:pt x="17612" y="2418"/>
                    <a:pt x="17280" y="2579"/>
                    <a:pt x="16616" y="2579"/>
                  </a:cubicBezTo>
                  <a:cubicBezTo>
                    <a:pt x="16616" y="1934"/>
                    <a:pt x="16782" y="0"/>
                    <a:pt x="16782" y="0"/>
                  </a:cubicBezTo>
                  <a:cubicBezTo>
                    <a:pt x="9139" y="967"/>
                    <a:pt x="4486" y="0"/>
                    <a:pt x="4486" y="0"/>
                  </a:cubicBezTo>
                  <a:cubicBezTo>
                    <a:pt x="4486" y="2579"/>
                    <a:pt x="4486" y="2579"/>
                    <a:pt x="4486" y="2579"/>
                  </a:cubicBezTo>
                  <a:cubicBezTo>
                    <a:pt x="3822" y="2579"/>
                    <a:pt x="3656" y="2418"/>
                    <a:pt x="3656" y="2418"/>
                  </a:cubicBezTo>
                  <a:cubicBezTo>
                    <a:pt x="3656" y="2418"/>
                    <a:pt x="3489" y="1612"/>
                    <a:pt x="2825" y="1612"/>
                  </a:cubicBezTo>
                  <a:cubicBezTo>
                    <a:pt x="2825" y="1612"/>
                    <a:pt x="2326" y="1612"/>
                    <a:pt x="1828" y="1612"/>
                  </a:cubicBezTo>
                  <a:cubicBezTo>
                    <a:pt x="166" y="1612"/>
                    <a:pt x="0" y="3385"/>
                    <a:pt x="0" y="3385"/>
                  </a:cubicBezTo>
                  <a:cubicBezTo>
                    <a:pt x="0" y="4191"/>
                    <a:pt x="0" y="4191"/>
                    <a:pt x="0" y="4191"/>
                  </a:cubicBezTo>
                  <a:cubicBezTo>
                    <a:pt x="0" y="4191"/>
                    <a:pt x="-166" y="10155"/>
                    <a:pt x="7643" y="14830"/>
                  </a:cubicBezTo>
                  <a:cubicBezTo>
                    <a:pt x="7643" y="14830"/>
                    <a:pt x="8474" y="15636"/>
                    <a:pt x="9637" y="15636"/>
                  </a:cubicBezTo>
                  <a:cubicBezTo>
                    <a:pt x="9637" y="16603"/>
                    <a:pt x="9637" y="16603"/>
                    <a:pt x="9637" y="16603"/>
                  </a:cubicBezTo>
                  <a:cubicBezTo>
                    <a:pt x="9637" y="16603"/>
                    <a:pt x="8806" y="16442"/>
                    <a:pt x="8806" y="16925"/>
                  </a:cubicBezTo>
                  <a:cubicBezTo>
                    <a:pt x="8806" y="17570"/>
                    <a:pt x="9637" y="17409"/>
                    <a:pt x="9637" y="17409"/>
                  </a:cubicBezTo>
                  <a:cubicBezTo>
                    <a:pt x="9637" y="18376"/>
                    <a:pt x="9637" y="18376"/>
                    <a:pt x="9637" y="18376"/>
                  </a:cubicBezTo>
                  <a:cubicBezTo>
                    <a:pt x="9637" y="18376"/>
                    <a:pt x="9471" y="19182"/>
                    <a:pt x="8972" y="19182"/>
                  </a:cubicBezTo>
                  <a:cubicBezTo>
                    <a:pt x="8972" y="19988"/>
                    <a:pt x="7976" y="19988"/>
                    <a:pt x="7976" y="19988"/>
                  </a:cubicBezTo>
                  <a:cubicBezTo>
                    <a:pt x="7976" y="19988"/>
                    <a:pt x="7145" y="20149"/>
                    <a:pt x="7145" y="20794"/>
                  </a:cubicBezTo>
                  <a:cubicBezTo>
                    <a:pt x="7145" y="20794"/>
                    <a:pt x="6979" y="21600"/>
                    <a:pt x="7976" y="21600"/>
                  </a:cubicBezTo>
                  <a:cubicBezTo>
                    <a:pt x="9305" y="21600"/>
                    <a:pt x="13126" y="21600"/>
                    <a:pt x="13126" y="21600"/>
                  </a:cubicBezTo>
                  <a:cubicBezTo>
                    <a:pt x="13957" y="21600"/>
                    <a:pt x="14123" y="20794"/>
                    <a:pt x="14123" y="20794"/>
                  </a:cubicBezTo>
                  <a:cubicBezTo>
                    <a:pt x="14123" y="20794"/>
                    <a:pt x="14123" y="19988"/>
                    <a:pt x="13126" y="19988"/>
                  </a:cubicBezTo>
                  <a:cubicBezTo>
                    <a:pt x="12296" y="19988"/>
                    <a:pt x="12296" y="19021"/>
                    <a:pt x="12296" y="19021"/>
                  </a:cubicBezTo>
                  <a:cubicBezTo>
                    <a:pt x="12296" y="19021"/>
                    <a:pt x="11465" y="19182"/>
                    <a:pt x="11465" y="18376"/>
                  </a:cubicBezTo>
                  <a:cubicBezTo>
                    <a:pt x="11465" y="17409"/>
                    <a:pt x="11465" y="17409"/>
                    <a:pt x="11465" y="17409"/>
                  </a:cubicBezTo>
                  <a:cubicBezTo>
                    <a:pt x="11465" y="17409"/>
                    <a:pt x="12296" y="17570"/>
                    <a:pt x="12296" y="16925"/>
                  </a:cubicBezTo>
                  <a:cubicBezTo>
                    <a:pt x="12296" y="16442"/>
                    <a:pt x="11465" y="16603"/>
                    <a:pt x="11465" y="16603"/>
                  </a:cubicBezTo>
                  <a:cubicBezTo>
                    <a:pt x="11465" y="15636"/>
                    <a:pt x="11465" y="15636"/>
                    <a:pt x="11465" y="15636"/>
                  </a:cubicBezTo>
                  <a:cubicBezTo>
                    <a:pt x="12296" y="15636"/>
                    <a:pt x="12960" y="15313"/>
                    <a:pt x="13625" y="14830"/>
                  </a:cubicBezTo>
                  <a:close/>
                  <a:moveTo>
                    <a:pt x="16782" y="3385"/>
                  </a:moveTo>
                  <a:cubicBezTo>
                    <a:pt x="16948" y="3385"/>
                    <a:pt x="17612" y="3385"/>
                    <a:pt x="17612" y="3385"/>
                  </a:cubicBezTo>
                  <a:cubicBezTo>
                    <a:pt x="18443" y="3385"/>
                    <a:pt x="18609" y="2579"/>
                    <a:pt x="18609" y="2579"/>
                  </a:cubicBezTo>
                  <a:cubicBezTo>
                    <a:pt x="19440" y="2579"/>
                    <a:pt x="19440" y="3385"/>
                    <a:pt x="19440" y="3385"/>
                  </a:cubicBezTo>
                  <a:cubicBezTo>
                    <a:pt x="19440" y="4191"/>
                    <a:pt x="19440" y="4191"/>
                    <a:pt x="19440" y="4191"/>
                  </a:cubicBezTo>
                  <a:cubicBezTo>
                    <a:pt x="19440" y="4191"/>
                    <a:pt x="19108" y="7576"/>
                    <a:pt x="14954" y="11445"/>
                  </a:cubicBezTo>
                  <a:cubicBezTo>
                    <a:pt x="15951" y="9833"/>
                    <a:pt x="16782" y="6125"/>
                    <a:pt x="16782" y="3385"/>
                  </a:cubicBezTo>
                  <a:close/>
                  <a:moveTo>
                    <a:pt x="5982" y="11606"/>
                  </a:moveTo>
                  <a:cubicBezTo>
                    <a:pt x="1662" y="7737"/>
                    <a:pt x="1496" y="4352"/>
                    <a:pt x="1496" y="4352"/>
                  </a:cubicBezTo>
                  <a:cubicBezTo>
                    <a:pt x="1496" y="3546"/>
                    <a:pt x="1496" y="3546"/>
                    <a:pt x="1496" y="3546"/>
                  </a:cubicBezTo>
                  <a:cubicBezTo>
                    <a:pt x="1496" y="3546"/>
                    <a:pt x="1496" y="2579"/>
                    <a:pt x="2326" y="2579"/>
                  </a:cubicBezTo>
                  <a:cubicBezTo>
                    <a:pt x="2326" y="2579"/>
                    <a:pt x="2326" y="3546"/>
                    <a:pt x="3323" y="3546"/>
                  </a:cubicBezTo>
                  <a:cubicBezTo>
                    <a:pt x="3323" y="3546"/>
                    <a:pt x="3988" y="3546"/>
                    <a:pt x="4154" y="3546"/>
                  </a:cubicBezTo>
                  <a:cubicBezTo>
                    <a:pt x="4154" y="6287"/>
                    <a:pt x="4985" y="9994"/>
                    <a:pt x="5982" y="11606"/>
                  </a:cubicBezTo>
                  <a:close/>
                  <a:moveTo>
                    <a:pt x="5982" y="11606"/>
                  </a:moveTo>
                </a:path>
              </a:pathLst>
            </a:custGeom>
            <a:solidFill>
              <a:srgbClr val="FF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39815" y="1939491"/>
            <a:ext cx="1601579" cy="1368425"/>
            <a:chOff x="4412676" y="1928811"/>
            <a:chExt cx="1601579" cy="1368425"/>
          </a:xfrm>
        </p:grpSpPr>
        <p:sp>
          <p:nvSpPr>
            <p:cNvPr id="312" name="AutoShape 2"/>
            <p:cNvSpPr>
              <a:spLocks/>
            </p:cNvSpPr>
            <p:nvPr/>
          </p:nvSpPr>
          <p:spPr bwMode="auto">
            <a:xfrm>
              <a:off x="4412676" y="1928811"/>
              <a:ext cx="1601579" cy="1368425"/>
            </a:xfrm>
            <a:custGeom>
              <a:avLst/>
              <a:gdLst>
                <a:gd name="T0" fmla="*/ 211170617 w 21600"/>
                <a:gd name="T1" fmla="*/ 346775367 h 21600"/>
                <a:gd name="T2" fmla="*/ 0 w 21600"/>
                <a:gd name="T3" fmla="*/ 235598565 h 21600"/>
                <a:gd name="T4" fmla="*/ 459604150 w 21600"/>
                <a:gd name="T5" fmla="*/ 0 h 21600"/>
                <a:gd name="T6" fmla="*/ 475133925 w 21600"/>
                <a:gd name="T7" fmla="*/ 211773779 h 21600"/>
                <a:gd name="T8" fmla="*/ 211170617 w 21600"/>
                <a:gd name="T9" fmla="*/ 346775367 h 21600"/>
                <a:gd name="T10" fmla="*/ 211170617 w 21600"/>
                <a:gd name="T11" fmla="*/ 34677536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600" y="21600"/>
                  </a:moveTo>
                  <a:cubicBezTo>
                    <a:pt x="0" y="14675"/>
                    <a:pt x="0" y="14675"/>
                    <a:pt x="0" y="14675"/>
                  </a:cubicBezTo>
                  <a:cubicBezTo>
                    <a:pt x="4518" y="6101"/>
                    <a:pt x="12282" y="577"/>
                    <a:pt x="20894" y="0"/>
                  </a:cubicBezTo>
                  <a:cubicBezTo>
                    <a:pt x="21600" y="13191"/>
                    <a:pt x="21600" y="13191"/>
                    <a:pt x="21600" y="13191"/>
                  </a:cubicBezTo>
                  <a:cubicBezTo>
                    <a:pt x="16518" y="13521"/>
                    <a:pt x="12141" y="16818"/>
                    <a:pt x="9600" y="21600"/>
                  </a:cubicBezTo>
                  <a:close/>
                  <a:moveTo>
                    <a:pt x="9600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18" name="AutoShape 8"/>
            <p:cNvSpPr>
              <a:spLocks/>
            </p:cNvSpPr>
            <p:nvPr/>
          </p:nvSpPr>
          <p:spPr bwMode="auto">
            <a:xfrm>
              <a:off x="5065054" y="2351085"/>
              <a:ext cx="434918" cy="431800"/>
            </a:xfrm>
            <a:custGeom>
              <a:avLst/>
              <a:gdLst>
                <a:gd name="T0" fmla="*/ 0 w 21600"/>
                <a:gd name="T1" fmla="*/ 17264004 h 21600"/>
                <a:gd name="T2" fmla="*/ 35037639 w 21600"/>
                <a:gd name="T3" fmla="*/ 17264004 h 21600"/>
                <a:gd name="T4" fmla="*/ 24234350 w 21600"/>
                <a:gd name="T5" fmla="*/ 6905601 h 21600"/>
                <a:gd name="T6" fmla="*/ 25110301 w 21600"/>
                <a:gd name="T7" fmla="*/ 4028254 h 21600"/>
                <a:gd name="T8" fmla="*/ 25110301 w 21600"/>
                <a:gd name="T9" fmla="*/ 8056548 h 21600"/>
                <a:gd name="T10" fmla="*/ 13723058 w 21600"/>
                <a:gd name="T11" fmla="*/ 22155458 h 21600"/>
                <a:gd name="T12" fmla="*/ 11971197 w 21600"/>
                <a:gd name="T13" fmla="*/ 25320552 h 21600"/>
                <a:gd name="T14" fmla="*/ 11095246 w 21600"/>
                <a:gd name="T15" fmla="*/ 27334659 h 21600"/>
                <a:gd name="T16" fmla="*/ 10803289 w 21600"/>
                <a:gd name="T17" fmla="*/ 31650660 h 21600"/>
                <a:gd name="T18" fmla="*/ 9051387 w 21600"/>
                <a:gd name="T19" fmla="*/ 28485606 h 21600"/>
                <a:gd name="T20" fmla="*/ 7591482 w 21600"/>
                <a:gd name="T21" fmla="*/ 25608259 h 21600"/>
                <a:gd name="T22" fmla="*/ 4963669 w 21600"/>
                <a:gd name="T23" fmla="*/ 23594152 h 21600"/>
                <a:gd name="T24" fmla="*/ 4671672 w 21600"/>
                <a:gd name="T25" fmla="*/ 19565858 h 21600"/>
                <a:gd name="T26" fmla="*/ 4379715 w 21600"/>
                <a:gd name="T27" fmla="*/ 17264004 h 21600"/>
                <a:gd name="T28" fmla="*/ 2919810 w 21600"/>
                <a:gd name="T29" fmla="*/ 15537603 h 21600"/>
                <a:gd name="T30" fmla="*/ 2919810 w 21600"/>
                <a:gd name="T31" fmla="*/ 12948003 h 21600"/>
                <a:gd name="T32" fmla="*/ 11095246 w 21600"/>
                <a:gd name="T33" fmla="*/ 5754655 h 21600"/>
                <a:gd name="T34" fmla="*/ 9051387 w 21600"/>
                <a:gd name="T35" fmla="*/ 5754655 h 21600"/>
                <a:gd name="T36" fmla="*/ 8175436 w 21600"/>
                <a:gd name="T37" fmla="*/ 7481055 h 21600"/>
                <a:gd name="T38" fmla="*/ 9343384 w 21600"/>
                <a:gd name="T39" fmla="*/ 8056548 h 21600"/>
                <a:gd name="T40" fmla="*/ 9051387 w 21600"/>
                <a:gd name="T41" fmla="*/ 6905601 h 21600"/>
                <a:gd name="T42" fmla="*/ 13723058 w 21600"/>
                <a:gd name="T43" fmla="*/ 8632002 h 21600"/>
                <a:gd name="T44" fmla="*/ 11971197 w 21600"/>
                <a:gd name="T45" fmla="*/ 9782949 h 21600"/>
                <a:gd name="T46" fmla="*/ 10803289 w 21600"/>
                <a:gd name="T47" fmla="*/ 10358402 h 21600"/>
                <a:gd name="T48" fmla="*/ 11095246 w 21600"/>
                <a:gd name="T49" fmla="*/ 12372549 h 21600"/>
                <a:gd name="T50" fmla="*/ 9635341 w 21600"/>
                <a:gd name="T51" fmla="*/ 14098950 h 21600"/>
                <a:gd name="T52" fmla="*/ 8467433 w 21600"/>
                <a:gd name="T53" fmla="*/ 14674403 h 21600"/>
                <a:gd name="T54" fmla="*/ 6131577 w 21600"/>
                <a:gd name="T55" fmla="*/ 14098950 h 21600"/>
                <a:gd name="T56" fmla="*/ 4379715 w 21600"/>
                <a:gd name="T57" fmla="*/ 15537603 h 21600"/>
                <a:gd name="T58" fmla="*/ 4671672 w 21600"/>
                <a:gd name="T59" fmla="*/ 16688550 h 21600"/>
                <a:gd name="T60" fmla="*/ 7883479 w 21600"/>
                <a:gd name="T61" fmla="*/ 17839457 h 21600"/>
                <a:gd name="T62" fmla="*/ 11971197 w 21600"/>
                <a:gd name="T63" fmla="*/ 18990404 h 21600"/>
                <a:gd name="T64" fmla="*/ 13723058 w 21600"/>
                <a:gd name="T65" fmla="*/ 22155458 h 21600"/>
                <a:gd name="T66" fmla="*/ 16058915 w 21600"/>
                <a:gd name="T67" fmla="*/ 6042401 h 21600"/>
                <a:gd name="T68" fmla="*/ 12847148 w 21600"/>
                <a:gd name="T69" fmla="*/ 4316001 h 21600"/>
                <a:gd name="T70" fmla="*/ 18394771 w 21600"/>
                <a:gd name="T71" fmla="*/ 2877347 h 21600"/>
                <a:gd name="T72" fmla="*/ 31241878 w 21600"/>
                <a:gd name="T73" fmla="*/ 17839457 h 21600"/>
                <a:gd name="T74" fmla="*/ 26862203 w 21600"/>
                <a:gd name="T75" fmla="*/ 29348806 h 21600"/>
                <a:gd name="T76" fmla="*/ 26570206 w 21600"/>
                <a:gd name="T77" fmla="*/ 26471459 h 21600"/>
                <a:gd name="T78" fmla="*/ 24526347 w 21600"/>
                <a:gd name="T79" fmla="*/ 23306405 h 21600"/>
                <a:gd name="T80" fmla="*/ 19270722 w 21600"/>
                <a:gd name="T81" fmla="*/ 19278151 h 21600"/>
                <a:gd name="T82" fmla="*/ 28322108 w 21600"/>
                <a:gd name="T83" fmla="*/ 16113057 h 21600"/>
                <a:gd name="T84" fmla="*/ 30657924 w 21600"/>
                <a:gd name="T85" fmla="*/ 14098950 h 21600"/>
                <a:gd name="T86" fmla="*/ 27154160 w 21600"/>
                <a:gd name="T87" fmla="*/ 11221602 h 21600"/>
                <a:gd name="T88" fmla="*/ 26570206 w 21600"/>
                <a:gd name="T89" fmla="*/ 14962150 h 21600"/>
                <a:gd name="T90" fmla="*/ 23066442 w 21600"/>
                <a:gd name="T91" fmla="*/ 14098950 h 21600"/>
                <a:gd name="T92" fmla="*/ 21314581 w 21600"/>
                <a:gd name="T93" fmla="*/ 12660256 h 21600"/>
                <a:gd name="T94" fmla="*/ 22190491 w 21600"/>
                <a:gd name="T95" fmla="*/ 10070656 h 21600"/>
                <a:gd name="T96" fmla="*/ 26278249 w 21600"/>
                <a:gd name="T97" fmla="*/ 10358402 h 21600"/>
                <a:gd name="T98" fmla="*/ 29198019 w 21600"/>
                <a:gd name="T99" fmla="*/ 10358402 h 21600"/>
                <a:gd name="T100" fmla="*/ 30657924 w 21600"/>
                <a:gd name="T101" fmla="*/ 9207455 h 21600"/>
                <a:gd name="T102" fmla="*/ 32117829 w 21600"/>
                <a:gd name="T103" fmla="*/ 16400804 h 21600"/>
                <a:gd name="T104" fmla="*/ 31241878 w 21600"/>
                <a:gd name="T105" fmla="*/ 17839457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60" y="0"/>
                    <a:pt x="0" y="4860"/>
                    <a:pt x="0" y="10800"/>
                  </a:cubicBezTo>
                  <a:cubicBezTo>
                    <a:pt x="0" y="16740"/>
                    <a:pt x="4860" y="21600"/>
                    <a:pt x="10800" y="21600"/>
                  </a:cubicBezTo>
                  <a:cubicBezTo>
                    <a:pt x="16740" y="21600"/>
                    <a:pt x="21600" y="16740"/>
                    <a:pt x="21600" y="10800"/>
                  </a:cubicBezTo>
                  <a:cubicBezTo>
                    <a:pt x="21600" y="4860"/>
                    <a:pt x="16740" y="0"/>
                    <a:pt x="10800" y="0"/>
                  </a:cubicBezTo>
                  <a:close/>
                  <a:moveTo>
                    <a:pt x="14940" y="4320"/>
                  </a:moveTo>
                  <a:cubicBezTo>
                    <a:pt x="15660" y="3780"/>
                    <a:pt x="15660" y="3780"/>
                    <a:pt x="15660" y="3780"/>
                  </a:cubicBezTo>
                  <a:cubicBezTo>
                    <a:pt x="15660" y="3780"/>
                    <a:pt x="15300" y="3060"/>
                    <a:pt x="15480" y="2520"/>
                  </a:cubicBezTo>
                  <a:cubicBezTo>
                    <a:pt x="15660" y="2520"/>
                    <a:pt x="16380" y="2880"/>
                    <a:pt x="16920" y="3600"/>
                  </a:cubicBezTo>
                  <a:cubicBezTo>
                    <a:pt x="16560" y="5220"/>
                    <a:pt x="15480" y="5040"/>
                    <a:pt x="15480" y="5040"/>
                  </a:cubicBezTo>
                  <a:cubicBezTo>
                    <a:pt x="15480" y="5040"/>
                    <a:pt x="14760" y="5040"/>
                    <a:pt x="14940" y="4320"/>
                  </a:cubicBezTo>
                  <a:close/>
                  <a:moveTo>
                    <a:pt x="8460" y="13860"/>
                  </a:moveTo>
                  <a:cubicBezTo>
                    <a:pt x="8280" y="14040"/>
                    <a:pt x="8100" y="14580"/>
                    <a:pt x="7920" y="15120"/>
                  </a:cubicBezTo>
                  <a:cubicBezTo>
                    <a:pt x="7740" y="15480"/>
                    <a:pt x="7560" y="15660"/>
                    <a:pt x="7380" y="15840"/>
                  </a:cubicBezTo>
                  <a:cubicBezTo>
                    <a:pt x="7020" y="16020"/>
                    <a:pt x="7020" y="16380"/>
                    <a:pt x="7020" y="16380"/>
                  </a:cubicBezTo>
                  <a:cubicBezTo>
                    <a:pt x="6840" y="17100"/>
                    <a:pt x="6840" y="17100"/>
                    <a:pt x="6840" y="17100"/>
                  </a:cubicBezTo>
                  <a:cubicBezTo>
                    <a:pt x="6840" y="17100"/>
                    <a:pt x="7020" y="17820"/>
                    <a:pt x="7200" y="18000"/>
                  </a:cubicBezTo>
                  <a:cubicBezTo>
                    <a:pt x="7200" y="18360"/>
                    <a:pt x="6660" y="19800"/>
                    <a:pt x="6660" y="19800"/>
                  </a:cubicBezTo>
                  <a:cubicBezTo>
                    <a:pt x="6120" y="19620"/>
                    <a:pt x="5940" y="19080"/>
                    <a:pt x="5760" y="18720"/>
                  </a:cubicBezTo>
                  <a:cubicBezTo>
                    <a:pt x="5760" y="18360"/>
                    <a:pt x="5400" y="18180"/>
                    <a:pt x="5580" y="17820"/>
                  </a:cubicBezTo>
                  <a:cubicBezTo>
                    <a:pt x="5580" y="17280"/>
                    <a:pt x="5220" y="17100"/>
                    <a:pt x="5040" y="16920"/>
                  </a:cubicBezTo>
                  <a:cubicBezTo>
                    <a:pt x="4860" y="16560"/>
                    <a:pt x="4680" y="16200"/>
                    <a:pt x="4680" y="16020"/>
                  </a:cubicBezTo>
                  <a:cubicBezTo>
                    <a:pt x="4680" y="15840"/>
                    <a:pt x="4140" y="15480"/>
                    <a:pt x="4140" y="15480"/>
                  </a:cubicBezTo>
                  <a:cubicBezTo>
                    <a:pt x="4140" y="15480"/>
                    <a:pt x="3240" y="14940"/>
                    <a:pt x="3060" y="14760"/>
                  </a:cubicBezTo>
                  <a:cubicBezTo>
                    <a:pt x="2880" y="14580"/>
                    <a:pt x="2700" y="13860"/>
                    <a:pt x="2700" y="13500"/>
                  </a:cubicBezTo>
                  <a:cubicBezTo>
                    <a:pt x="2700" y="13140"/>
                    <a:pt x="2880" y="12240"/>
                    <a:pt x="2880" y="12240"/>
                  </a:cubicBezTo>
                  <a:cubicBezTo>
                    <a:pt x="2880" y="12240"/>
                    <a:pt x="3240" y="11880"/>
                    <a:pt x="3060" y="11700"/>
                  </a:cubicBezTo>
                  <a:cubicBezTo>
                    <a:pt x="2700" y="11520"/>
                    <a:pt x="2700" y="10800"/>
                    <a:pt x="2700" y="10800"/>
                  </a:cubicBezTo>
                  <a:cubicBezTo>
                    <a:pt x="2340" y="10440"/>
                    <a:pt x="2340" y="10440"/>
                    <a:pt x="2340" y="10440"/>
                  </a:cubicBezTo>
                  <a:cubicBezTo>
                    <a:pt x="2340" y="10440"/>
                    <a:pt x="1980" y="9900"/>
                    <a:pt x="1800" y="9720"/>
                  </a:cubicBezTo>
                  <a:cubicBezTo>
                    <a:pt x="1800" y="9360"/>
                    <a:pt x="1800" y="9180"/>
                    <a:pt x="1980" y="9000"/>
                  </a:cubicBezTo>
                  <a:cubicBezTo>
                    <a:pt x="1980" y="8820"/>
                    <a:pt x="1800" y="8280"/>
                    <a:pt x="1800" y="8100"/>
                  </a:cubicBezTo>
                  <a:cubicBezTo>
                    <a:pt x="3600" y="3600"/>
                    <a:pt x="6660" y="2700"/>
                    <a:pt x="6660" y="2700"/>
                  </a:cubicBezTo>
                  <a:cubicBezTo>
                    <a:pt x="6840" y="3600"/>
                    <a:pt x="6840" y="3600"/>
                    <a:pt x="6840" y="3600"/>
                  </a:cubicBezTo>
                  <a:cubicBezTo>
                    <a:pt x="6840" y="3600"/>
                    <a:pt x="6300" y="3780"/>
                    <a:pt x="6120" y="3780"/>
                  </a:cubicBezTo>
                  <a:cubicBezTo>
                    <a:pt x="5760" y="3600"/>
                    <a:pt x="5580" y="3600"/>
                    <a:pt x="5580" y="3600"/>
                  </a:cubicBezTo>
                  <a:cubicBezTo>
                    <a:pt x="5220" y="4140"/>
                    <a:pt x="5220" y="4140"/>
                    <a:pt x="5220" y="4140"/>
                  </a:cubicBezTo>
                  <a:cubicBezTo>
                    <a:pt x="5220" y="4140"/>
                    <a:pt x="5040" y="4500"/>
                    <a:pt x="5040" y="4680"/>
                  </a:cubicBezTo>
                  <a:cubicBezTo>
                    <a:pt x="5040" y="4860"/>
                    <a:pt x="5220" y="5220"/>
                    <a:pt x="5220" y="5220"/>
                  </a:cubicBezTo>
                  <a:cubicBezTo>
                    <a:pt x="5220" y="5220"/>
                    <a:pt x="5760" y="5220"/>
                    <a:pt x="5760" y="5040"/>
                  </a:cubicBezTo>
                  <a:cubicBezTo>
                    <a:pt x="5760" y="4860"/>
                    <a:pt x="5760" y="4680"/>
                    <a:pt x="5760" y="4680"/>
                  </a:cubicBezTo>
                  <a:cubicBezTo>
                    <a:pt x="5580" y="4320"/>
                    <a:pt x="5580" y="4320"/>
                    <a:pt x="5580" y="4320"/>
                  </a:cubicBezTo>
                  <a:cubicBezTo>
                    <a:pt x="5580" y="4320"/>
                    <a:pt x="6120" y="4140"/>
                    <a:pt x="7200" y="4320"/>
                  </a:cubicBezTo>
                  <a:cubicBezTo>
                    <a:pt x="8460" y="4320"/>
                    <a:pt x="7920" y="5220"/>
                    <a:pt x="8460" y="5400"/>
                  </a:cubicBezTo>
                  <a:cubicBezTo>
                    <a:pt x="9000" y="5580"/>
                    <a:pt x="8100" y="6300"/>
                    <a:pt x="7920" y="6660"/>
                  </a:cubicBezTo>
                  <a:cubicBezTo>
                    <a:pt x="7740" y="7020"/>
                    <a:pt x="7380" y="6120"/>
                    <a:pt x="7380" y="6120"/>
                  </a:cubicBezTo>
                  <a:cubicBezTo>
                    <a:pt x="7380" y="6120"/>
                    <a:pt x="7740" y="5760"/>
                    <a:pt x="7200" y="5760"/>
                  </a:cubicBezTo>
                  <a:cubicBezTo>
                    <a:pt x="6660" y="5580"/>
                    <a:pt x="6300" y="6480"/>
                    <a:pt x="6660" y="6480"/>
                  </a:cubicBezTo>
                  <a:cubicBezTo>
                    <a:pt x="6840" y="6480"/>
                    <a:pt x="7200" y="6840"/>
                    <a:pt x="7020" y="7020"/>
                  </a:cubicBezTo>
                  <a:cubicBezTo>
                    <a:pt x="7020" y="7200"/>
                    <a:pt x="7020" y="7200"/>
                    <a:pt x="6840" y="7740"/>
                  </a:cubicBezTo>
                  <a:cubicBezTo>
                    <a:pt x="6480" y="8280"/>
                    <a:pt x="6120" y="8640"/>
                    <a:pt x="6120" y="8640"/>
                  </a:cubicBezTo>
                  <a:cubicBezTo>
                    <a:pt x="6120" y="8640"/>
                    <a:pt x="5760" y="8460"/>
                    <a:pt x="5940" y="8820"/>
                  </a:cubicBezTo>
                  <a:cubicBezTo>
                    <a:pt x="6120" y="9180"/>
                    <a:pt x="5940" y="9720"/>
                    <a:pt x="5940" y="9900"/>
                  </a:cubicBezTo>
                  <a:cubicBezTo>
                    <a:pt x="5940" y="10260"/>
                    <a:pt x="5220" y="9720"/>
                    <a:pt x="5220" y="9180"/>
                  </a:cubicBezTo>
                  <a:cubicBezTo>
                    <a:pt x="5040" y="8640"/>
                    <a:pt x="4500" y="9180"/>
                    <a:pt x="4320" y="9180"/>
                  </a:cubicBezTo>
                  <a:cubicBezTo>
                    <a:pt x="4140" y="9180"/>
                    <a:pt x="3780" y="9000"/>
                    <a:pt x="3780" y="8820"/>
                  </a:cubicBezTo>
                  <a:cubicBezTo>
                    <a:pt x="3600" y="8640"/>
                    <a:pt x="2700" y="9360"/>
                    <a:pt x="2520" y="9360"/>
                  </a:cubicBezTo>
                  <a:cubicBezTo>
                    <a:pt x="2340" y="9540"/>
                    <a:pt x="2340" y="9900"/>
                    <a:pt x="2700" y="9720"/>
                  </a:cubicBezTo>
                  <a:cubicBezTo>
                    <a:pt x="3060" y="9540"/>
                    <a:pt x="3420" y="9720"/>
                    <a:pt x="3420" y="10080"/>
                  </a:cubicBezTo>
                  <a:cubicBezTo>
                    <a:pt x="3240" y="10440"/>
                    <a:pt x="2880" y="10260"/>
                    <a:pt x="2880" y="10440"/>
                  </a:cubicBezTo>
                  <a:cubicBezTo>
                    <a:pt x="3060" y="10800"/>
                    <a:pt x="3420" y="10980"/>
                    <a:pt x="3420" y="11340"/>
                  </a:cubicBezTo>
                  <a:cubicBezTo>
                    <a:pt x="3600" y="11700"/>
                    <a:pt x="4500" y="11340"/>
                    <a:pt x="4860" y="11160"/>
                  </a:cubicBezTo>
                  <a:cubicBezTo>
                    <a:pt x="5040" y="11160"/>
                    <a:pt x="5940" y="10980"/>
                    <a:pt x="5940" y="11340"/>
                  </a:cubicBezTo>
                  <a:cubicBezTo>
                    <a:pt x="6120" y="11700"/>
                    <a:pt x="7020" y="11880"/>
                    <a:pt x="7380" y="11880"/>
                  </a:cubicBezTo>
                  <a:cubicBezTo>
                    <a:pt x="7740" y="12060"/>
                    <a:pt x="8280" y="12060"/>
                    <a:pt x="8820" y="12420"/>
                  </a:cubicBezTo>
                  <a:cubicBezTo>
                    <a:pt x="9180" y="12960"/>
                    <a:pt x="8460" y="13680"/>
                    <a:pt x="8460" y="13860"/>
                  </a:cubicBezTo>
                  <a:close/>
                  <a:moveTo>
                    <a:pt x="10620" y="2520"/>
                  </a:moveTo>
                  <a:cubicBezTo>
                    <a:pt x="10440" y="3060"/>
                    <a:pt x="9720" y="3600"/>
                    <a:pt x="9900" y="3780"/>
                  </a:cubicBezTo>
                  <a:cubicBezTo>
                    <a:pt x="9900" y="3960"/>
                    <a:pt x="9900" y="4860"/>
                    <a:pt x="9180" y="4140"/>
                  </a:cubicBezTo>
                  <a:cubicBezTo>
                    <a:pt x="8460" y="3420"/>
                    <a:pt x="7740" y="3240"/>
                    <a:pt x="7920" y="2700"/>
                  </a:cubicBezTo>
                  <a:cubicBezTo>
                    <a:pt x="7920" y="2520"/>
                    <a:pt x="8640" y="2520"/>
                    <a:pt x="8640" y="2340"/>
                  </a:cubicBezTo>
                  <a:cubicBezTo>
                    <a:pt x="9540" y="1260"/>
                    <a:pt x="11160" y="1440"/>
                    <a:pt x="11340" y="1800"/>
                  </a:cubicBezTo>
                  <a:cubicBezTo>
                    <a:pt x="10980" y="2160"/>
                    <a:pt x="10620" y="1980"/>
                    <a:pt x="10620" y="2520"/>
                  </a:cubicBezTo>
                  <a:close/>
                  <a:moveTo>
                    <a:pt x="19260" y="11160"/>
                  </a:moveTo>
                  <a:cubicBezTo>
                    <a:pt x="19260" y="11160"/>
                    <a:pt x="19620" y="11700"/>
                    <a:pt x="20160" y="11700"/>
                  </a:cubicBezTo>
                  <a:cubicBezTo>
                    <a:pt x="19800" y="15660"/>
                    <a:pt x="16560" y="18360"/>
                    <a:pt x="16560" y="18360"/>
                  </a:cubicBezTo>
                  <a:cubicBezTo>
                    <a:pt x="16020" y="17820"/>
                    <a:pt x="16200" y="17280"/>
                    <a:pt x="16200" y="17280"/>
                  </a:cubicBezTo>
                  <a:cubicBezTo>
                    <a:pt x="16380" y="16560"/>
                    <a:pt x="16380" y="16560"/>
                    <a:pt x="16380" y="16560"/>
                  </a:cubicBezTo>
                  <a:cubicBezTo>
                    <a:pt x="16380" y="15300"/>
                    <a:pt x="16380" y="15300"/>
                    <a:pt x="16380" y="15300"/>
                  </a:cubicBezTo>
                  <a:cubicBezTo>
                    <a:pt x="16380" y="15300"/>
                    <a:pt x="16380" y="13860"/>
                    <a:pt x="15120" y="14580"/>
                  </a:cubicBezTo>
                  <a:cubicBezTo>
                    <a:pt x="13860" y="14940"/>
                    <a:pt x="14400" y="14940"/>
                    <a:pt x="12960" y="14940"/>
                  </a:cubicBezTo>
                  <a:cubicBezTo>
                    <a:pt x="11520" y="15120"/>
                    <a:pt x="11880" y="12060"/>
                    <a:pt x="11880" y="12060"/>
                  </a:cubicBezTo>
                  <a:cubicBezTo>
                    <a:pt x="11880" y="7740"/>
                    <a:pt x="15120" y="10980"/>
                    <a:pt x="15120" y="10980"/>
                  </a:cubicBezTo>
                  <a:cubicBezTo>
                    <a:pt x="17100" y="12420"/>
                    <a:pt x="17460" y="10080"/>
                    <a:pt x="17460" y="10080"/>
                  </a:cubicBezTo>
                  <a:cubicBezTo>
                    <a:pt x="18720" y="9540"/>
                    <a:pt x="18720" y="9540"/>
                    <a:pt x="18720" y="9540"/>
                  </a:cubicBezTo>
                  <a:cubicBezTo>
                    <a:pt x="18900" y="8820"/>
                    <a:pt x="18900" y="8820"/>
                    <a:pt x="18900" y="8820"/>
                  </a:cubicBezTo>
                  <a:cubicBezTo>
                    <a:pt x="18720" y="7920"/>
                    <a:pt x="18720" y="7920"/>
                    <a:pt x="18720" y="7920"/>
                  </a:cubicBezTo>
                  <a:cubicBezTo>
                    <a:pt x="16740" y="7020"/>
                    <a:pt x="16740" y="7020"/>
                    <a:pt x="16740" y="7020"/>
                  </a:cubicBezTo>
                  <a:cubicBezTo>
                    <a:pt x="16740" y="7020"/>
                    <a:pt x="16380" y="7740"/>
                    <a:pt x="16920" y="8640"/>
                  </a:cubicBezTo>
                  <a:cubicBezTo>
                    <a:pt x="16920" y="8640"/>
                    <a:pt x="16740" y="9540"/>
                    <a:pt x="16380" y="9360"/>
                  </a:cubicBezTo>
                  <a:cubicBezTo>
                    <a:pt x="15120" y="8640"/>
                    <a:pt x="15120" y="8640"/>
                    <a:pt x="15120" y="8640"/>
                  </a:cubicBezTo>
                  <a:cubicBezTo>
                    <a:pt x="15120" y="8640"/>
                    <a:pt x="14760" y="8460"/>
                    <a:pt x="14220" y="8820"/>
                  </a:cubicBezTo>
                  <a:cubicBezTo>
                    <a:pt x="13500" y="9360"/>
                    <a:pt x="12420" y="8820"/>
                    <a:pt x="12420" y="8820"/>
                  </a:cubicBezTo>
                  <a:cubicBezTo>
                    <a:pt x="12420" y="8820"/>
                    <a:pt x="12420" y="8280"/>
                    <a:pt x="13140" y="7920"/>
                  </a:cubicBezTo>
                  <a:cubicBezTo>
                    <a:pt x="13680" y="7560"/>
                    <a:pt x="13680" y="7560"/>
                    <a:pt x="13680" y="7560"/>
                  </a:cubicBezTo>
                  <a:cubicBezTo>
                    <a:pt x="13680" y="7560"/>
                    <a:pt x="13500" y="6840"/>
                    <a:pt x="13680" y="6300"/>
                  </a:cubicBezTo>
                  <a:cubicBezTo>
                    <a:pt x="13860" y="5760"/>
                    <a:pt x="14040" y="6300"/>
                    <a:pt x="14580" y="5940"/>
                  </a:cubicBezTo>
                  <a:cubicBezTo>
                    <a:pt x="15120" y="5580"/>
                    <a:pt x="15480" y="6660"/>
                    <a:pt x="16200" y="6480"/>
                  </a:cubicBezTo>
                  <a:cubicBezTo>
                    <a:pt x="16920" y="6480"/>
                    <a:pt x="16560" y="6300"/>
                    <a:pt x="17100" y="5940"/>
                  </a:cubicBezTo>
                  <a:cubicBezTo>
                    <a:pt x="17640" y="5760"/>
                    <a:pt x="18000" y="6480"/>
                    <a:pt x="18000" y="6480"/>
                  </a:cubicBezTo>
                  <a:cubicBezTo>
                    <a:pt x="19080" y="6660"/>
                    <a:pt x="19080" y="6660"/>
                    <a:pt x="19080" y="6660"/>
                  </a:cubicBezTo>
                  <a:cubicBezTo>
                    <a:pt x="19080" y="6660"/>
                    <a:pt x="18900" y="5400"/>
                    <a:pt x="18900" y="5760"/>
                  </a:cubicBezTo>
                  <a:cubicBezTo>
                    <a:pt x="19620" y="6840"/>
                    <a:pt x="20520" y="9900"/>
                    <a:pt x="20160" y="10440"/>
                  </a:cubicBezTo>
                  <a:cubicBezTo>
                    <a:pt x="19980" y="10260"/>
                    <a:pt x="19800" y="10260"/>
                    <a:pt x="19800" y="10260"/>
                  </a:cubicBezTo>
                  <a:cubicBezTo>
                    <a:pt x="18540" y="10260"/>
                    <a:pt x="18540" y="10260"/>
                    <a:pt x="18540" y="10260"/>
                  </a:cubicBezTo>
                  <a:lnTo>
                    <a:pt x="19260" y="11160"/>
                  </a:lnTo>
                  <a:close/>
                  <a:moveTo>
                    <a:pt x="19260" y="11160"/>
                  </a:moveTo>
                </a:path>
              </a:pathLst>
            </a:custGeom>
            <a:solidFill>
              <a:srgbClr val="FF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22995" y="3001960"/>
            <a:ext cx="969836" cy="1808162"/>
            <a:chOff x="4122201" y="3001960"/>
            <a:chExt cx="969836" cy="1808162"/>
          </a:xfrm>
        </p:grpSpPr>
        <p:sp>
          <p:nvSpPr>
            <p:cNvPr id="319" name="AutoShape 9"/>
            <p:cNvSpPr>
              <a:spLocks/>
            </p:cNvSpPr>
            <p:nvPr/>
          </p:nvSpPr>
          <p:spPr bwMode="auto">
            <a:xfrm>
              <a:off x="4122201" y="3001960"/>
              <a:ext cx="969836" cy="1808162"/>
            </a:xfrm>
            <a:custGeom>
              <a:avLst/>
              <a:gdLst>
                <a:gd name="T0" fmla="*/ 187949309 w 20023"/>
                <a:gd name="T1" fmla="*/ 472450259 h 21600"/>
                <a:gd name="T2" fmla="*/ 45009108 w 20023"/>
                <a:gd name="T3" fmla="*/ 605454005 h 21600"/>
                <a:gd name="T4" fmla="*/ 40954091 w 20023"/>
                <a:gd name="T5" fmla="*/ 0 h 21600"/>
                <a:gd name="T6" fmla="*/ 185921800 w 20023"/>
                <a:gd name="T7" fmla="*/ 125996111 h 21600"/>
                <a:gd name="T8" fmla="*/ 162605302 w 20023"/>
                <a:gd name="T9" fmla="*/ 295719452 h 21600"/>
                <a:gd name="T10" fmla="*/ 187949309 w 20023"/>
                <a:gd name="T11" fmla="*/ 472450259 h 21600"/>
                <a:gd name="T12" fmla="*/ 187949309 w 20023"/>
                <a:gd name="T13" fmla="*/ 4724502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23" h="21600">
                  <a:moveTo>
                    <a:pt x="20023" y="16855"/>
                  </a:moveTo>
                  <a:cubicBezTo>
                    <a:pt x="4795" y="21600"/>
                    <a:pt x="4795" y="21600"/>
                    <a:pt x="4795" y="21600"/>
                  </a:cubicBezTo>
                  <a:cubicBezTo>
                    <a:pt x="-1469" y="14858"/>
                    <a:pt x="-1577" y="6805"/>
                    <a:pt x="4363" y="0"/>
                  </a:cubicBezTo>
                  <a:cubicBezTo>
                    <a:pt x="19807" y="4495"/>
                    <a:pt x="19807" y="4495"/>
                    <a:pt x="19807" y="4495"/>
                  </a:cubicBezTo>
                  <a:cubicBezTo>
                    <a:pt x="18187" y="6305"/>
                    <a:pt x="17323" y="8365"/>
                    <a:pt x="17323" y="10550"/>
                  </a:cubicBezTo>
                  <a:cubicBezTo>
                    <a:pt x="17323" y="12860"/>
                    <a:pt x="18295" y="14983"/>
                    <a:pt x="20023" y="16855"/>
                  </a:cubicBezTo>
                  <a:close/>
                  <a:moveTo>
                    <a:pt x="20023" y="16855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21" name="AutoShape 11"/>
            <p:cNvSpPr>
              <a:spLocks/>
            </p:cNvSpPr>
            <p:nvPr/>
          </p:nvSpPr>
          <p:spPr bwMode="auto">
            <a:xfrm>
              <a:off x="4361882" y="3771897"/>
              <a:ext cx="357142" cy="298450"/>
            </a:xfrm>
            <a:custGeom>
              <a:avLst/>
              <a:gdLst>
                <a:gd name="T0" fmla="*/ 22164047 w 21600"/>
                <a:gd name="T1" fmla="*/ 2448170 h 21600"/>
                <a:gd name="T2" fmla="*/ 23197674 w 21600"/>
                <a:gd name="T3" fmla="*/ 2821150 h 21600"/>
                <a:gd name="T4" fmla="*/ 23626465 w 21600"/>
                <a:gd name="T5" fmla="*/ 3695433 h 21600"/>
                <a:gd name="T6" fmla="*/ 23626465 w 21600"/>
                <a:gd name="T7" fmla="*/ 15179792 h 21600"/>
                <a:gd name="T8" fmla="*/ 23197674 w 21600"/>
                <a:gd name="T9" fmla="*/ 16043437 h 21600"/>
                <a:gd name="T10" fmla="*/ 22164047 w 21600"/>
                <a:gd name="T11" fmla="*/ 16407295 h 21600"/>
                <a:gd name="T12" fmla="*/ 1475548 w 21600"/>
                <a:gd name="T13" fmla="*/ 16407295 h 21600"/>
                <a:gd name="T14" fmla="*/ 436430 w 21600"/>
                <a:gd name="T15" fmla="*/ 16043437 h 21600"/>
                <a:gd name="T16" fmla="*/ 0 w 21600"/>
                <a:gd name="T17" fmla="*/ 15179792 h 21600"/>
                <a:gd name="T18" fmla="*/ 0 w 21600"/>
                <a:gd name="T19" fmla="*/ 3695433 h 21600"/>
                <a:gd name="T20" fmla="*/ 436430 w 21600"/>
                <a:gd name="T21" fmla="*/ 2821150 h 21600"/>
                <a:gd name="T22" fmla="*/ 1475548 w 21600"/>
                <a:gd name="T23" fmla="*/ 2448170 h 21600"/>
                <a:gd name="T24" fmla="*/ 6166941 w 21600"/>
                <a:gd name="T25" fmla="*/ 2448170 h 21600"/>
                <a:gd name="T26" fmla="*/ 6911843 w 21600"/>
                <a:gd name="T27" fmla="*/ 1109019 h 21600"/>
                <a:gd name="T28" fmla="*/ 7755169 w 21600"/>
                <a:gd name="T29" fmla="*/ 323591 h 21600"/>
                <a:gd name="T30" fmla="*/ 8973674 w 21600"/>
                <a:gd name="T31" fmla="*/ 0 h 21600"/>
                <a:gd name="T32" fmla="*/ 14652790 w 21600"/>
                <a:gd name="T33" fmla="*/ 0 h 21600"/>
                <a:gd name="T34" fmla="*/ 15871296 w 21600"/>
                <a:gd name="T35" fmla="*/ 323591 h 21600"/>
                <a:gd name="T36" fmla="*/ 16728843 w 21600"/>
                <a:gd name="T37" fmla="*/ 1109019 h 21600"/>
                <a:gd name="T38" fmla="*/ 17459523 w 21600"/>
                <a:gd name="T39" fmla="*/ 2448170 h 21600"/>
                <a:gd name="T40" fmla="*/ 22164047 w 21600"/>
                <a:gd name="T41" fmla="*/ 2448170 h 21600"/>
                <a:gd name="T42" fmla="*/ 11819797 w 21600"/>
                <a:gd name="T43" fmla="*/ 14572876 h 21600"/>
                <a:gd name="T44" fmla="*/ 14205413 w 21600"/>
                <a:gd name="T45" fmla="*/ 14166493 h 21600"/>
                <a:gd name="T46" fmla="*/ 16161147 w 21600"/>
                <a:gd name="T47" fmla="*/ 13062022 h 21600"/>
                <a:gd name="T48" fmla="*/ 17472653 w 21600"/>
                <a:gd name="T49" fmla="*/ 11430423 h 21600"/>
                <a:gd name="T50" fmla="*/ 17960479 w 21600"/>
                <a:gd name="T51" fmla="*/ 9435711 h 21600"/>
                <a:gd name="T52" fmla="*/ 17472653 w 21600"/>
                <a:gd name="T53" fmla="*/ 7440255 h 21600"/>
                <a:gd name="T54" fmla="*/ 16161147 w 21600"/>
                <a:gd name="T55" fmla="*/ 5807113 h 21600"/>
                <a:gd name="T56" fmla="*/ 14205413 w 21600"/>
                <a:gd name="T57" fmla="*/ 4708733 h 21600"/>
                <a:gd name="T58" fmla="*/ 11819797 w 21600"/>
                <a:gd name="T59" fmla="*/ 4304637 h 21600"/>
                <a:gd name="T60" fmla="*/ 9428725 w 21600"/>
                <a:gd name="T61" fmla="*/ 4708733 h 21600"/>
                <a:gd name="T62" fmla="*/ 7468592 w 21600"/>
                <a:gd name="T63" fmla="*/ 5807113 h 21600"/>
                <a:gd name="T64" fmla="*/ 6153811 w 21600"/>
                <a:gd name="T65" fmla="*/ 7435707 h 21600"/>
                <a:gd name="T66" fmla="*/ 5665986 w 21600"/>
                <a:gd name="T67" fmla="*/ 9435711 h 21600"/>
                <a:gd name="T68" fmla="*/ 6153811 w 21600"/>
                <a:gd name="T69" fmla="*/ 11430423 h 21600"/>
                <a:gd name="T70" fmla="*/ 7468592 w 21600"/>
                <a:gd name="T71" fmla="*/ 13062022 h 21600"/>
                <a:gd name="T72" fmla="*/ 9428725 w 21600"/>
                <a:gd name="T73" fmla="*/ 14166493 h 21600"/>
                <a:gd name="T74" fmla="*/ 11819797 w 21600"/>
                <a:gd name="T75" fmla="*/ 14572876 h 21600"/>
                <a:gd name="T76" fmla="*/ 11819797 w 21600"/>
                <a:gd name="T77" fmla="*/ 5949933 h 21600"/>
                <a:gd name="T78" fmla="*/ 13448506 w 21600"/>
                <a:gd name="T79" fmla="*/ 6221848 h 21600"/>
                <a:gd name="T80" fmla="*/ 14768744 w 21600"/>
                <a:gd name="T81" fmla="*/ 6964749 h 21600"/>
                <a:gd name="T82" fmla="*/ 15660191 w 21600"/>
                <a:gd name="T83" fmla="*/ 8069964 h 21600"/>
                <a:gd name="T84" fmla="*/ 15986158 w 21600"/>
                <a:gd name="T85" fmla="*/ 9435711 h 21600"/>
                <a:gd name="T86" fmla="*/ 15660191 w 21600"/>
                <a:gd name="T87" fmla="*/ 10790076 h 21600"/>
                <a:gd name="T88" fmla="*/ 14768744 w 21600"/>
                <a:gd name="T89" fmla="*/ 11901354 h 21600"/>
                <a:gd name="T90" fmla="*/ 13443016 w 21600"/>
                <a:gd name="T91" fmla="*/ 12655638 h 21600"/>
                <a:gd name="T92" fmla="*/ 11819797 w 21600"/>
                <a:gd name="T93" fmla="*/ 12926064 h 21600"/>
                <a:gd name="T94" fmla="*/ 10186723 w 21600"/>
                <a:gd name="T95" fmla="*/ 12655638 h 21600"/>
                <a:gd name="T96" fmla="*/ 8861028 w 21600"/>
                <a:gd name="T97" fmla="*/ 11901354 h 21600"/>
                <a:gd name="T98" fmla="*/ 7969548 w 21600"/>
                <a:gd name="T99" fmla="*/ 10785528 h 21600"/>
                <a:gd name="T100" fmla="*/ 7640307 w 21600"/>
                <a:gd name="T101" fmla="*/ 9435711 h 21600"/>
                <a:gd name="T102" fmla="*/ 7969548 w 21600"/>
                <a:gd name="T103" fmla="*/ 8069964 h 21600"/>
                <a:gd name="T104" fmla="*/ 8861028 w 21600"/>
                <a:gd name="T105" fmla="*/ 6964749 h 21600"/>
                <a:gd name="T106" fmla="*/ 10186723 w 21600"/>
                <a:gd name="T107" fmla="*/ 6221848 h 21600"/>
                <a:gd name="T108" fmla="*/ 11819797 w 21600"/>
                <a:gd name="T109" fmla="*/ 5949933 h 216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600" h="21600">
                  <a:moveTo>
                    <a:pt x="20263" y="3223"/>
                  </a:moveTo>
                  <a:cubicBezTo>
                    <a:pt x="20633" y="3223"/>
                    <a:pt x="20946" y="3385"/>
                    <a:pt x="21208" y="3714"/>
                  </a:cubicBezTo>
                  <a:cubicBezTo>
                    <a:pt x="21470" y="4043"/>
                    <a:pt x="21600" y="4428"/>
                    <a:pt x="21600" y="4865"/>
                  </a:cubicBezTo>
                  <a:lnTo>
                    <a:pt x="21600" y="19984"/>
                  </a:lnTo>
                  <a:cubicBezTo>
                    <a:pt x="21600" y="20422"/>
                    <a:pt x="21470" y="20804"/>
                    <a:pt x="21208" y="21121"/>
                  </a:cubicBezTo>
                  <a:cubicBezTo>
                    <a:pt x="20946" y="21441"/>
                    <a:pt x="20633" y="21600"/>
                    <a:pt x="20263" y="21600"/>
                  </a:cubicBezTo>
                  <a:lnTo>
                    <a:pt x="1349" y="21600"/>
                  </a:lnTo>
                  <a:cubicBezTo>
                    <a:pt x="982" y="21600"/>
                    <a:pt x="663" y="21441"/>
                    <a:pt x="399" y="21121"/>
                  </a:cubicBezTo>
                  <a:cubicBezTo>
                    <a:pt x="135" y="20804"/>
                    <a:pt x="0" y="20422"/>
                    <a:pt x="0" y="19984"/>
                  </a:cubicBezTo>
                  <a:lnTo>
                    <a:pt x="0" y="4865"/>
                  </a:lnTo>
                  <a:cubicBezTo>
                    <a:pt x="0" y="4428"/>
                    <a:pt x="135" y="4043"/>
                    <a:pt x="399" y="3714"/>
                  </a:cubicBezTo>
                  <a:cubicBezTo>
                    <a:pt x="663" y="3385"/>
                    <a:pt x="982" y="3223"/>
                    <a:pt x="1349" y="3223"/>
                  </a:cubicBezTo>
                  <a:lnTo>
                    <a:pt x="5638" y="3223"/>
                  </a:lnTo>
                  <a:lnTo>
                    <a:pt x="6319" y="1460"/>
                  </a:lnTo>
                  <a:cubicBezTo>
                    <a:pt x="6458" y="1058"/>
                    <a:pt x="6718" y="714"/>
                    <a:pt x="7090" y="426"/>
                  </a:cubicBezTo>
                  <a:cubicBezTo>
                    <a:pt x="7467" y="144"/>
                    <a:pt x="7839" y="0"/>
                    <a:pt x="8204" y="0"/>
                  </a:cubicBezTo>
                  <a:lnTo>
                    <a:pt x="13396" y="0"/>
                  </a:lnTo>
                  <a:cubicBezTo>
                    <a:pt x="13763" y="0"/>
                    <a:pt x="14136" y="144"/>
                    <a:pt x="14510" y="426"/>
                  </a:cubicBezTo>
                  <a:cubicBezTo>
                    <a:pt x="14885" y="714"/>
                    <a:pt x="15147" y="1058"/>
                    <a:pt x="15294" y="1460"/>
                  </a:cubicBezTo>
                  <a:lnTo>
                    <a:pt x="15962" y="3223"/>
                  </a:lnTo>
                  <a:lnTo>
                    <a:pt x="20263" y="3223"/>
                  </a:lnTo>
                  <a:close/>
                  <a:moveTo>
                    <a:pt x="10806" y="19185"/>
                  </a:moveTo>
                  <a:cubicBezTo>
                    <a:pt x="11572" y="19185"/>
                    <a:pt x="12299" y="19003"/>
                    <a:pt x="12987" y="18650"/>
                  </a:cubicBezTo>
                  <a:cubicBezTo>
                    <a:pt x="13673" y="18295"/>
                    <a:pt x="14270" y="17810"/>
                    <a:pt x="14775" y="17196"/>
                  </a:cubicBezTo>
                  <a:cubicBezTo>
                    <a:pt x="15279" y="16582"/>
                    <a:pt x="15678" y="15862"/>
                    <a:pt x="15974" y="15048"/>
                  </a:cubicBezTo>
                  <a:cubicBezTo>
                    <a:pt x="16270" y="14235"/>
                    <a:pt x="16420" y="13356"/>
                    <a:pt x="16420" y="12422"/>
                  </a:cubicBezTo>
                  <a:cubicBezTo>
                    <a:pt x="16420" y="11499"/>
                    <a:pt x="16270" y="10624"/>
                    <a:pt x="15974" y="9795"/>
                  </a:cubicBezTo>
                  <a:cubicBezTo>
                    <a:pt x="15678" y="8967"/>
                    <a:pt x="15279" y="8250"/>
                    <a:pt x="14775" y="7645"/>
                  </a:cubicBezTo>
                  <a:cubicBezTo>
                    <a:pt x="14270" y="7036"/>
                    <a:pt x="13673" y="6558"/>
                    <a:pt x="12987" y="6199"/>
                  </a:cubicBezTo>
                  <a:cubicBezTo>
                    <a:pt x="12299" y="5844"/>
                    <a:pt x="11572" y="5667"/>
                    <a:pt x="10806" y="5667"/>
                  </a:cubicBezTo>
                  <a:cubicBezTo>
                    <a:pt x="10040" y="5667"/>
                    <a:pt x="9313" y="5847"/>
                    <a:pt x="8620" y="6199"/>
                  </a:cubicBezTo>
                  <a:cubicBezTo>
                    <a:pt x="7930" y="6558"/>
                    <a:pt x="7332" y="7036"/>
                    <a:pt x="6828" y="7645"/>
                  </a:cubicBezTo>
                  <a:cubicBezTo>
                    <a:pt x="6324" y="8250"/>
                    <a:pt x="5922" y="8964"/>
                    <a:pt x="5626" y="9789"/>
                  </a:cubicBezTo>
                  <a:cubicBezTo>
                    <a:pt x="5330" y="10612"/>
                    <a:pt x="5180" y="11491"/>
                    <a:pt x="5180" y="12422"/>
                  </a:cubicBezTo>
                  <a:cubicBezTo>
                    <a:pt x="5180" y="13356"/>
                    <a:pt x="5330" y="14235"/>
                    <a:pt x="5626" y="15048"/>
                  </a:cubicBezTo>
                  <a:cubicBezTo>
                    <a:pt x="5922" y="15862"/>
                    <a:pt x="6324" y="16582"/>
                    <a:pt x="6828" y="17196"/>
                  </a:cubicBezTo>
                  <a:cubicBezTo>
                    <a:pt x="7332" y="17810"/>
                    <a:pt x="7930" y="18295"/>
                    <a:pt x="8620" y="18650"/>
                  </a:cubicBezTo>
                  <a:cubicBezTo>
                    <a:pt x="9313" y="19006"/>
                    <a:pt x="10040" y="19185"/>
                    <a:pt x="10806" y="19185"/>
                  </a:cubicBezTo>
                  <a:moveTo>
                    <a:pt x="10806" y="7833"/>
                  </a:moveTo>
                  <a:cubicBezTo>
                    <a:pt x="11337" y="7833"/>
                    <a:pt x="11834" y="7953"/>
                    <a:pt x="12295" y="8191"/>
                  </a:cubicBezTo>
                  <a:cubicBezTo>
                    <a:pt x="12755" y="8432"/>
                    <a:pt x="13159" y="8755"/>
                    <a:pt x="13502" y="9169"/>
                  </a:cubicBezTo>
                  <a:cubicBezTo>
                    <a:pt x="13847" y="9584"/>
                    <a:pt x="14118" y="10069"/>
                    <a:pt x="14317" y="10624"/>
                  </a:cubicBezTo>
                  <a:cubicBezTo>
                    <a:pt x="14515" y="11185"/>
                    <a:pt x="14615" y="11781"/>
                    <a:pt x="14615" y="12422"/>
                  </a:cubicBezTo>
                  <a:cubicBezTo>
                    <a:pt x="14615" y="13056"/>
                    <a:pt x="14515" y="13650"/>
                    <a:pt x="14317" y="14205"/>
                  </a:cubicBezTo>
                  <a:cubicBezTo>
                    <a:pt x="14118" y="14757"/>
                    <a:pt x="13847" y="15245"/>
                    <a:pt x="13502" y="15668"/>
                  </a:cubicBezTo>
                  <a:cubicBezTo>
                    <a:pt x="13159" y="16091"/>
                    <a:pt x="12752" y="16420"/>
                    <a:pt x="12290" y="16661"/>
                  </a:cubicBezTo>
                  <a:cubicBezTo>
                    <a:pt x="11825" y="16899"/>
                    <a:pt x="11330" y="17017"/>
                    <a:pt x="10806" y="17017"/>
                  </a:cubicBezTo>
                  <a:cubicBezTo>
                    <a:pt x="10275" y="17017"/>
                    <a:pt x="9778" y="16899"/>
                    <a:pt x="9313" y="16661"/>
                  </a:cubicBezTo>
                  <a:cubicBezTo>
                    <a:pt x="8848" y="16420"/>
                    <a:pt x="8444" y="16091"/>
                    <a:pt x="8101" y="15668"/>
                  </a:cubicBezTo>
                  <a:cubicBezTo>
                    <a:pt x="7756" y="15245"/>
                    <a:pt x="7484" y="14755"/>
                    <a:pt x="7286" y="14199"/>
                  </a:cubicBezTo>
                  <a:cubicBezTo>
                    <a:pt x="7085" y="13641"/>
                    <a:pt x="6985" y="13045"/>
                    <a:pt x="6985" y="12422"/>
                  </a:cubicBezTo>
                  <a:cubicBezTo>
                    <a:pt x="6985" y="11781"/>
                    <a:pt x="7085" y="11185"/>
                    <a:pt x="7286" y="10624"/>
                  </a:cubicBezTo>
                  <a:cubicBezTo>
                    <a:pt x="7484" y="10068"/>
                    <a:pt x="7756" y="9584"/>
                    <a:pt x="8101" y="9169"/>
                  </a:cubicBezTo>
                  <a:cubicBezTo>
                    <a:pt x="8444" y="8755"/>
                    <a:pt x="8848" y="8432"/>
                    <a:pt x="9313" y="8191"/>
                  </a:cubicBezTo>
                  <a:cubicBezTo>
                    <a:pt x="9778" y="7953"/>
                    <a:pt x="10275" y="7833"/>
                    <a:pt x="10806" y="78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45208" y="1928812"/>
            <a:ext cx="1604753" cy="1360487"/>
            <a:chOff x="6144413" y="1928811"/>
            <a:chExt cx="1604753" cy="1360487"/>
          </a:xfrm>
        </p:grpSpPr>
        <p:sp>
          <p:nvSpPr>
            <p:cNvPr id="316" name="AutoShape 6"/>
            <p:cNvSpPr>
              <a:spLocks/>
            </p:cNvSpPr>
            <p:nvPr/>
          </p:nvSpPr>
          <p:spPr bwMode="auto">
            <a:xfrm>
              <a:off x="6144413" y="1928811"/>
              <a:ext cx="1604753" cy="1360487"/>
            </a:xfrm>
            <a:custGeom>
              <a:avLst/>
              <a:gdLst>
                <a:gd name="T0" fmla="*/ 0 w 21600"/>
                <a:gd name="T1" fmla="*/ 210680934 h 21600"/>
                <a:gd name="T2" fmla="*/ 12445650 w 21600"/>
                <a:gd name="T3" fmla="*/ 0 h 21600"/>
                <a:gd name="T4" fmla="*/ 477491173 w 21600"/>
                <a:gd name="T5" fmla="*/ 230430238 h 21600"/>
                <a:gd name="T6" fmla="*/ 265958095 w 21600"/>
                <a:gd name="T7" fmla="*/ 342364403 h 21600"/>
                <a:gd name="T8" fmla="*/ 0 w 21600"/>
                <a:gd name="T9" fmla="*/ 210680934 h 21600"/>
                <a:gd name="T10" fmla="*/ 0 w 21600"/>
                <a:gd name="T11" fmla="*/ 210680934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3292"/>
                  </a:moveTo>
                  <a:cubicBezTo>
                    <a:pt x="563" y="0"/>
                    <a:pt x="563" y="0"/>
                    <a:pt x="563" y="0"/>
                  </a:cubicBezTo>
                  <a:cubicBezTo>
                    <a:pt x="9217" y="498"/>
                    <a:pt x="17027" y="5982"/>
                    <a:pt x="21600" y="14538"/>
                  </a:cubicBezTo>
                  <a:cubicBezTo>
                    <a:pt x="12031" y="21600"/>
                    <a:pt x="12031" y="21600"/>
                    <a:pt x="12031" y="21600"/>
                  </a:cubicBezTo>
                  <a:cubicBezTo>
                    <a:pt x="9498" y="16865"/>
                    <a:pt x="5066" y="13625"/>
                    <a:pt x="0" y="13292"/>
                  </a:cubicBezTo>
                  <a:close/>
                  <a:moveTo>
                    <a:pt x="0" y="13292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22" name="AutoShape 12"/>
            <p:cNvSpPr>
              <a:spLocks/>
            </p:cNvSpPr>
            <p:nvPr/>
          </p:nvSpPr>
          <p:spPr bwMode="auto">
            <a:xfrm>
              <a:off x="6725363" y="2451098"/>
              <a:ext cx="357141" cy="296863"/>
            </a:xfrm>
            <a:custGeom>
              <a:avLst/>
              <a:gdLst>
                <a:gd name="T0" fmla="*/ 23626465 w 21600"/>
                <a:gd name="T1" fmla="*/ 7147248 h 21579"/>
                <a:gd name="T2" fmla="*/ 23208622 w 21600"/>
                <a:gd name="T3" fmla="*/ 8141200 h 21579"/>
                <a:gd name="T4" fmla="*/ 22164047 w 21600"/>
                <a:gd name="T5" fmla="*/ 8697558 h 21579"/>
                <a:gd name="T6" fmla="*/ 22164047 w 21600"/>
                <a:gd name="T7" fmla="*/ 12642193 h 21579"/>
                <a:gd name="T8" fmla="*/ 21581037 w 21600"/>
                <a:gd name="T9" fmla="*/ 13796733 h 21579"/>
                <a:gd name="T10" fmla="*/ 20190784 w 21600"/>
                <a:gd name="T11" fmla="*/ 14276977 h 21579"/>
                <a:gd name="T12" fmla="*/ 18088471 w 21600"/>
                <a:gd name="T13" fmla="*/ 12865184 h 21579"/>
                <a:gd name="T14" fmla="*/ 15440323 w 21600"/>
                <a:gd name="T15" fmla="*/ 11610170 h 21579"/>
                <a:gd name="T16" fmla="*/ 12524217 w 21600"/>
                <a:gd name="T17" fmla="*/ 10631446 h 21579"/>
                <a:gd name="T18" fmla="*/ 9613569 w 21600"/>
                <a:gd name="T19" fmla="*/ 10097930 h 21579"/>
                <a:gd name="T20" fmla="*/ 8716632 w 21600"/>
                <a:gd name="T21" fmla="*/ 10524876 h 21579"/>
                <a:gd name="T22" fmla="*/ 8241903 w 21600"/>
                <a:gd name="T23" fmla="*/ 11192357 h 21579"/>
                <a:gd name="T24" fmla="*/ 8215676 w 21600"/>
                <a:gd name="T25" fmla="*/ 11947345 h 21579"/>
                <a:gd name="T26" fmla="*/ 8692555 w 21600"/>
                <a:gd name="T27" fmla="*/ 12642193 h 21579"/>
                <a:gd name="T28" fmla="*/ 8397247 w 21600"/>
                <a:gd name="T29" fmla="*/ 13450454 h 21579"/>
                <a:gd name="T30" fmla="*/ 8659746 w 21600"/>
                <a:gd name="T31" fmla="*/ 14160530 h 21579"/>
                <a:gd name="T32" fmla="*/ 9295276 w 21600"/>
                <a:gd name="T33" fmla="*/ 14817335 h 21579"/>
                <a:gd name="T34" fmla="*/ 10140785 w 21600"/>
                <a:gd name="T35" fmla="*/ 15442938 h 21579"/>
                <a:gd name="T36" fmla="*/ 9249337 w 21600"/>
                <a:gd name="T37" fmla="*/ 16144655 h 21579"/>
                <a:gd name="T38" fmla="*/ 7888618 w 21600"/>
                <a:gd name="T39" fmla="*/ 16417110 h 21579"/>
                <a:gd name="T40" fmla="*/ 6472105 w 21600"/>
                <a:gd name="T41" fmla="*/ 16305242 h 21579"/>
                <a:gd name="T42" fmla="*/ 5384866 w 21600"/>
                <a:gd name="T43" fmla="*/ 15838709 h 21579"/>
                <a:gd name="T44" fmla="*/ 4870781 w 21600"/>
                <a:gd name="T45" fmla="*/ 14503030 h 21579"/>
                <a:gd name="T46" fmla="*/ 4410273 w 21600"/>
                <a:gd name="T47" fmla="*/ 13108727 h 21579"/>
                <a:gd name="T48" fmla="*/ 4230886 w 21600"/>
                <a:gd name="T49" fmla="*/ 11629978 h 21579"/>
                <a:gd name="T50" fmla="*/ 4539357 w 21600"/>
                <a:gd name="T51" fmla="*/ 10011168 h 21579"/>
                <a:gd name="T52" fmla="*/ 1973262 w 21600"/>
                <a:gd name="T53" fmla="*/ 10011168 h 21579"/>
                <a:gd name="T54" fmla="*/ 584101 w 21600"/>
                <a:gd name="T55" fmla="*/ 9530923 h 21579"/>
                <a:gd name="T56" fmla="*/ 0 w 21600"/>
                <a:gd name="T57" fmla="*/ 8364963 h 21579"/>
                <a:gd name="T58" fmla="*/ 0 w 21600"/>
                <a:gd name="T59" fmla="*/ 5916594 h 21579"/>
                <a:gd name="T60" fmla="*/ 575336 w 21600"/>
                <a:gd name="T61" fmla="*/ 4752896 h 21579"/>
                <a:gd name="T62" fmla="*/ 1973262 w 21600"/>
                <a:gd name="T63" fmla="*/ 4265810 h 21579"/>
                <a:gd name="T64" fmla="*/ 8370987 w 21600"/>
                <a:gd name="T65" fmla="*/ 4265810 h 21579"/>
                <a:gd name="T66" fmla="*/ 11512418 w 21600"/>
                <a:gd name="T67" fmla="*/ 3908882 h 21579"/>
                <a:gd name="T68" fmla="*/ 14778567 w 21600"/>
                <a:gd name="T69" fmla="*/ 2948393 h 21579"/>
                <a:gd name="T70" fmla="*/ 17799711 w 21600"/>
                <a:gd name="T71" fmla="*/ 1576933 h 21579"/>
                <a:gd name="T72" fmla="*/ 20190784 w 21600"/>
                <a:gd name="T73" fmla="*/ 0 h 21579"/>
                <a:gd name="T74" fmla="*/ 21581037 w 21600"/>
                <a:gd name="T75" fmla="*/ 482534 h 21579"/>
                <a:gd name="T76" fmla="*/ 22164047 w 21600"/>
                <a:gd name="T77" fmla="*/ 1648495 h 21579"/>
                <a:gd name="T78" fmla="*/ 22164047 w 21600"/>
                <a:gd name="T79" fmla="*/ 5581709 h 21579"/>
                <a:gd name="T80" fmla="*/ 23208622 w 21600"/>
                <a:gd name="T81" fmla="*/ 6142619 h 21579"/>
                <a:gd name="T82" fmla="*/ 23626465 w 21600"/>
                <a:gd name="T83" fmla="*/ 7147248 h 21579"/>
                <a:gd name="T84" fmla="*/ 20190784 w 21600"/>
                <a:gd name="T85" fmla="*/ 2172852 h 21579"/>
                <a:gd name="T86" fmla="*/ 18062211 w 21600"/>
                <a:gd name="T87" fmla="*/ 3388304 h 21579"/>
                <a:gd name="T88" fmla="*/ 15619710 w 21600"/>
                <a:gd name="T89" fmla="*/ 4440108 h 21579"/>
                <a:gd name="T90" fmla="*/ 12992365 w 21600"/>
                <a:gd name="T91" fmla="*/ 5268921 h 21579"/>
                <a:gd name="T92" fmla="*/ 10344249 w 21600"/>
                <a:gd name="T93" fmla="*/ 5787208 h 21579"/>
                <a:gd name="T94" fmla="*/ 10344249 w 21600"/>
                <a:gd name="T95" fmla="*/ 8503480 h 21579"/>
                <a:gd name="T96" fmla="*/ 12992365 w 21600"/>
                <a:gd name="T97" fmla="*/ 9027864 h 21579"/>
                <a:gd name="T98" fmla="*/ 15619710 w 21600"/>
                <a:gd name="T99" fmla="*/ 9861229 h 21579"/>
                <a:gd name="T100" fmla="*/ 18075341 w 21600"/>
                <a:gd name="T101" fmla="*/ 10919874 h 21579"/>
                <a:gd name="T102" fmla="*/ 20190784 w 21600"/>
                <a:gd name="T103" fmla="*/ 12117064 h 21579"/>
                <a:gd name="T104" fmla="*/ 20190784 w 21600"/>
                <a:gd name="T105" fmla="*/ 2172852 h 21579"/>
                <a:gd name="T106" fmla="*/ 20190784 w 21600"/>
                <a:gd name="T107" fmla="*/ 2172852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81710" y="2981324"/>
            <a:ext cx="965074" cy="1808163"/>
            <a:chOff x="7080916" y="2981323"/>
            <a:chExt cx="965074" cy="1808163"/>
          </a:xfrm>
        </p:grpSpPr>
        <p:sp>
          <p:nvSpPr>
            <p:cNvPr id="313" name="AutoShape 3"/>
            <p:cNvSpPr>
              <a:spLocks/>
            </p:cNvSpPr>
            <p:nvPr/>
          </p:nvSpPr>
          <p:spPr bwMode="auto">
            <a:xfrm>
              <a:off x="7080916" y="2981323"/>
              <a:ext cx="965074" cy="1808163"/>
            </a:xfrm>
            <a:custGeom>
              <a:avLst/>
              <a:gdLst>
                <a:gd name="T0" fmla="*/ 0 w 20053"/>
                <a:gd name="T1" fmla="*/ 129499929 h 21600"/>
                <a:gd name="T2" fmla="*/ 143066176 w 20053"/>
                <a:gd name="T3" fmla="*/ 0 h 21600"/>
                <a:gd name="T4" fmla="*/ 143066176 w 20053"/>
                <a:gd name="T5" fmla="*/ 605454005 h 21600"/>
                <a:gd name="T6" fmla="*/ 0 w 20053"/>
                <a:gd name="T7" fmla="*/ 475954076 h 21600"/>
                <a:gd name="T8" fmla="*/ 24180041 w 20053"/>
                <a:gd name="T9" fmla="*/ 302727086 h 21600"/>
                <a:gd name="T10" fmla="*/ 0 w 20053"/>
                <a:gd name="T11" fmla="*/ 129499929 h 21600"/>
                <a:gd name="T12" fmla="*/ 0 w 20053"/>
                <a:gd name="T13" fmla="*/ 12949992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53" h="21600">
                  <a:moveTo>
                    <a:pt x="0" y="4620"/>
                  </a:moveTo>
                  <a:cubicBezTo>
                    <a:pt x="15413" y="0"/>
                    <a:pt x="15413" y="0"/>
                    <a:pt x="15413" y="0"/>
                  </a:cubicBezTo>
                  <a:cubicBezTo>
                    <a:pt x="21600" y="6742"/>
                    <a:pt x="21600" y="14858"/>
                    <a:pt x="15413" y="21600"/>
                  </a:cubicBezTo>
                  <a:cubicBezTo>
                    <a:pt x="0" y="16980"/>
                    <a:pt x="0" y="16980"/>
                    <a:pt x="0" y="16980"/>
                  </a:cubicBezTo>
                  <a:cubicBezTo>
                    <a:pt x="1737" y="15170"/>
                    <a:pt x="2605" y="13047"/>
                    <a:pt x="2605" y="10800"/>
                  </a:cubicBezTo>
                  <a:cubicBezTo>
                    <a:pt x="2605" y="8553"/>
                    <a:pt x="1737" y="6492"/>
                    <a:pt x="0" y="4620"/>
                  </a:cubicBezTo>
                  <a:close/>
                  <a:moveTo>
                    <a:pt x="0" y="462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23" name="AutoShape 13"/>
            <p:cNvSpPr>
              <a:spLocks/>
            </p:cNvSpPr>
            <p:nvPr/>
          </p:nvSpPr>
          <p:spPr bwMode="auto">
            <a:xfrm>
              <a:off x="7455518" y="3716336"/>
              <a:ext cx="357141" cy="358775"/>
            </a:xfrm>
            <a:custGeom>
              <a:avLst/>
              <a:gdLst>
                <a:gd name="T0" fmla="*/ 23360658 w 21600"/>
                <a:gd name="T1" fmla="*/ 20657488 h 21600"/>
                <a:gd name="T2" fmla="*/ 23626465 w 21600"/>
                <a:gd name="T3" fmla="*/ 21355154 h 21600"/>
                <a:gd name="T4" fmla="*/ 23360658 w 21600"/>
                <a:gd name="T5" fmla="*/ 21994582 h 21600"/>
                <a:gd name="T6" fmla="*/ 22693445 w 21600"/>
                <a:gd name="T7" fmla="*/ 22787843 h 21600"/>
                <a:gd name="T8" fmla="*/ 21901514 w 21600"/>
                <a:gd name="T9" fmla="*/ 23455843 h 21600"/>
                <a:gd name="T10" fmla="*/ 21271475 w 21600"/>
                <a:gd name="T11" fmla="*/ 23731621 h 21600"/>
                <a:gd name="T12" fmla="*/ 20575819 w 21600"/>
                <a:gd name="T13" fmla="*/ 23449247 h 21600"/>
                <a:gd name="T14" fmla="*/ 15266425 w 21600"/>
                <a:gd name="T15" fmla="*/ 18131630 h 21600"/>
                <a:gd name="T16" fmla="*/ 12677345 w 21600"/>
                <a:gd name="T17" fmla="*/ 19341276 h 21600"/>
                <a:gd name="T18" fmla="*/ 9852025 w 21600"/>
                <a:gd name="T19" fmla="*/ 19766479 h 21600"/>
                <a:gd name="T20" fmla="*/ 6035675 w 21600"/>
                <a:gd name="T21" fmla="*/ 18997382 h 21600"/>
                <a:gd name="T22" fmla="*/ 2893153 w 21600"/>
                <a:gd name="T23" fmla="*/ 16869215 h 21600"/>
                <a:gd name="T24" fmla="*/ 766763 w 21600"/>
                <a:gd name="T25" fmla="*/ 13719310 h 21600"/>
                <a:gd name="T26" fmla="*/ 0 w 21600"/>
                <a:gd name="T27" fmla="*/ 9888178 h 21600"/>
                <a:gd name="T28" fmla="*/ 766763 w 21600"/>
                <a:gd name="T29" fmla="*/ 6059268 h 21600"/>
                <a:gd name="T30" fmla="*/ 2893153 w 21600"/>
                <a:gd name="T31" fmla="*/ 2907108 h 21600"/>
                <a:gd name="T32" fmla="*/ 6029127 w 21600"/>
                <a:gd name="T33" fmla="*/ 778974 h 21600"/>
                <a:gd name="T34" fmla="*/ 9852025 w 21600"/>
                <a:gd name="T35" fmla="*/ 0 h 21600"/>
                <a:gd name="T36" fmla="*/ 13659611 w 21600"/>
                <a:gd name="T37" fmla="*/ 778974 h 21600"/>
                <a:gd name="T38" fmla="*/ 16799950 w 21600"/>
                <a:gd name="T39" fmla="*/ 2907108 h 21600"/>
                <a:gd name="T40" fmla="*/ 18923033 w 21600"/>
                <a:gd name="T41" fmla="*/ 6059268 h 21600"/>
                <a:gd name="T42" fmla="*/ 19692011 w 21600"/>
                <a:gd name="T43" fmla="*/ 9888178 h 21600"/>
                <a:gd name="T44" fmla="*/ 19268711 w 21600"/>
                <a:gd name="T45" fmla="*/ 12732673 h 21600"/>
                <a:gd name="T46" fmla="*/ 18063303 w 21600"/>
                <a:gd name="T47" fmla="*/ 15323365 h 21600"/>
                <a:gd name="T48" fmla="*/ 23360658 w 21600"/>
                <a:gd name="T49" fmla="*/ 20657488 h 21600"/>
                <a:gd name="T50" fmla="*/ 3934453 w 21600"/>
                <a:gd name="T51" fmla="*/ 9888178 h 21600"/>
                <a:gd name="T52" fmla="*/ 4406999 w 21600"/>
                <a:gd name="T53" fmla="*/ 12215191 h 21600"/>
                <a:gd name="T54" fmla="*/ 5680207 w 21600"/>
                <a:gd name="T55" fmla="*/ 14086241 h 21600"/>
                <a:gd name="T56" fmla="*/ 7556103 w 21600"/>
                <a:gd name="T57" fmla="*/ 15348656 h 21600"/>
                <a:gd name="T58" fmla="*/ 9848751 w 21600"/>
                <a:gd name="T59" fmla="*/ 15814496 h 21600"/>
                <a:gd name="T60" fmla="*/ 12132634 w 21600"/>
                <a:gd name="T61" fmla="*/ 15348656 h 21600"/>
                <a:gd name="T62" fmla="*/ 14003040 w 21600"/>
                <a:gd name="T63" fmla="*/ 14086241 h 21600"/>
                <a:gd name="T64" fmla="*/ 15276248 w 21600"/>
                <a:gd name="T65" fmla="*/ 12215191 h 21600"/>
                <a:gd name="T66" fmla="*/ 15748794 w 21600"/>
                <a:gd name="T67" fmla="*/ 9888178 h 21600"/>
                <a:gd name="T68" fmla="*/ 15276248 w 21600"/>
                <a:gd name="T69" fmla="*/ 7595207 h 21600"/>
                <a:gd name="T70" fmla="*/ 14003040 w 21600"/>
                <a:gd name="T71" fmla="*/ 5705463 h 21600"/>
                <a:gd name="T72" fmla="*/ 12132634 w 21600"/>
                <a:gd name="T73" fmla="*/ 4429888 h 21600"/>
                <a:gd name="T74" fmla="*/ 9848751 w 21600"/>
                <a:gd name="T75" fmla="*/ 3961861 h 21600"/>
                <a:gd name="T76" fmla="*/ 7556103 w 21600"/>
                <a:gd name="T77" fmla="*/ 4429888 h 21600"/>
                <a:gd name="T78" fmla="*/ 5680207 w 21600"/>
                <a:gd name="T79" fmla="*/ 5705463 h 21600"/>
                <a:gd name="T80" fmla="*/ 4406999 w 21600"/>
                <a:gd name="T81" fmla="*/ 7595207 h 21600"/>
                <a:gd name="T82" fmla="*/ 3934453 w 21600"/>
                <a:gd name="T83" fmla="*/ 9888178 h 21600"/>
                <a:gd name="T84" fmla="*/ 9852025 w 21600"/>
                <a:gd name="T85" fmla="*/ 6142764 h 21600"/>
                <a:gd name="T86" fmla="*/ 10361745 w 21600"/>
                <a:gd name="T87" fmla="*/ 6356989 h 21600"/>
                <a:gd name="T88" fmla="*/ 10575032 w 21600"/>
                <a:gd name="T89" fmla="*/ 6899762 h 21600"/>
                <a:gd name="T90" fmla="*/ 10361745 w 21600"/>
                <a:gd name="T91" fmla="*/ 7411742 h 21600"/>
                <a:gd name="T92" fmla="*/ 9852025 w 21600"/>
                <a:gd name="T93" fmla="*/ 7629282 h 21600"/>
                <a:gd name="T94" fmla="*/ 8260523 w 21600"/>
                <a:gd name="T95" fmla="*/ 8280808 h 21600"/>
                <a:gd name="T96" fmla="*/ 7602041 w 21600"/>
                <a:gd name="T97" fmla="*/ 9884864 h 21600"/>
                <a:gd name="T98" fmla="*/ 7388754 w 21600"/>
                <a:gd name="T99" fmla="*/ 10400158 h 21600"/>
                <a:gd name="T100" fmla="*/ 6879034 w 21600"/>
                <a:gd name="T101" fmla="*/ 10611102 h 21600"/>
                <a:gd name="T102" fmla="*/ 6328833 w 21600"/>
                <a:gd name="T103" fmla="*/ 10400158 h 21600"/>
                <a:gd name="T104" fmla="*/ 6125369 w 21600"/>
                <a:gd name="T105" fmla="*/ 9884864 h 21600"/>
                <a:gd name="T106" fmla="*/ 6413070 w 21600"/>
                <a:gd name="T107" fmla="*/ 8444518 h 21600"/>
                <a:gd name="T108" fmla="*/ 7215915 w 21600"/>
                <a:gd name="T109" fmla="*/ 7241435 h 21600"/>
                <a:gd name="T110" fmla="*/ 8397247 w 21600"/>
                <a:gd name="T111" fmla="*/ 6435016 h 21600"/>
                <a:gd name="T112" fmla="*/ 9852025 w 21600"/>
                <a:gd name="T113" fmla="*/ 6142764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21357" y="18802"/>
                  </a:moveTo>
                  <a:cubicBezTo>
                    <a:pt x="21518" y="18965"/>
                    <a:pt x="21600" y="19177"/>
                    <a:pt x="21600" y="19437"/>
                  </a:cubicBezTo>
                  <a:cubicBezTo>
                    <a:pt x="21600" y="19581"/>
                    <a:pt x="21518" y="19776"/>
                    <a:pt x="21357" y="20019"/>
                  </a:cubicBezTo>
                  <a:cubicBezTo>
                    <a:pt x="21193" y="20261"/>
                    <a:pt x="20990" y="20504"/>
                    <a:pt x="20747" y="20741"/>
                  </a:cubicBezTo>
                  <a:cubicBezTo>
                    <a:pt x="20504" y="20979"/>
                    <a:pt x="20261" y="21185"/>
                    <a:pt x="20023" y="21349"/>
                  </a:cubicBezTo>
                  <a:cubicBezTo>
                    <a:pt x="19783" y="21518"/>
                    <a:pt x="19594" y="21600"/>
                    <a:pt x="19447" y="21600"/>
                  </a:cubicBezTo>
                  <a:cubicBezTo>
                    <a:pt x="19190" y="21600"/>
                    <a:pt x="18975" y="21515"/>
                    <a:pt x="18811" y="21343"/>
                  </a:cubicBezTo>
                  <a:lnTo>
                    <a:pt x="13957" y="16503"/>
                  </a:lnTo>
                  <a:cubicBezTo>
                    <a:pt x="13217" y="16980"/>
                    <a:pt x="12429" y="17350"/>
                    <a:pt x="11590" y="17604"/>
                  </a:cubicBezTo>
                  <a:cubicBezTo>
                    <a:pt x="10751" y="17864"/>
                    <a:pt x="9892" y="17991"/>
                    <a:pt x="9007" y="17991"/>
                  </a:cubicBezTo>
                  <a:cubicBezTo>
                    <a:pt x="7770" y="17991"/>
                    <a:pt x="6609" y="17760"/>
                    <a:pt x="5518" y="17291"/>
                  </a:cubicBezTo>
                  <a:cubicBezTo>
                    <a:pt x="4427" y="16822"/>
                    <a:pt x="3470" y="16175"/>
                    <a:pt x="2645" y="15354"/>
                  </a:cubicBezTo>
                  <a:cubicBezTo>
                    <a:pt x="1817" y="14535"/>
                    <a:pt x="1173" y="13580"/>
                    <a:pt x="701" y="12487"/>
                  </a:cubicBezTo>
                  <a:cubicBezTo>
                    <a:pt x="232" y="11400"/>
                    <a:pt x="0" y="10237"/>
                    <a:pt x="0" y="9000"/>
                  </a:cubicBezTo>
                  <a:cubicBezTo>
                    <a:pt x="0" y="7769"/>
                    <a:pt x="232" y="6602"/>
                    <a:pt x="701" y="5515"/>
                  </a:cubicBezTo>
                  <a:cubicBezTo>
                    <a:pt x="1170" y="4422"/>
                    <a:pt x="1817" y="3468"/>
                    <a:pt x="2645" y="2646"/>
                  </a:cubicBezTo>
                  <a:cubicBezTo>
                    <a:pt x="3470" y="1827"/>
                    <a:pt x="4425" y="1180"/>
                    <a:pt x="5512" y="709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5" y="0"/>
                    <a:pt x="11403" y="237"/>
                    <a:pt x="12488" y="709"/>
                  </a:cubicBezTo>
                  <a:cubicBezTo>
                    <a:pt x="13573" y="1180"/>
                    <a:pt x="14531" y="1827"/>
                    <a:pt x="15359" y="2646"/>
                  </a:cubicBezTo>
                  <a:cubicBezTo>
                    <a:pt x="16184" y="3468"/>
                    <a:pt x="16831" y="4422"/>
                    <a:pt x="17300" y="5515"/>
                  </a:cubicBezTo>
                  <a:cubicBezTo>
                    <a:pt x="17769" y="6602"/>
                    <a:pt x="18003" y="7769"/>
                    <a:pt x="18003" y="9000"/>
                  </a:cubicBezTo>
                  <a:cubicBezTo>
                    <a:pt x="18003" y="9887"/>
                    <a:pt x="17873" y="10748"/>
                    <a:pt x="17616" y="11589"/>
                  </a:cubicBezTo>
                  <a:cubicBezTo>
                    <a:pt x="17359" y="12434"/>
                    <a:pt x="16992" y="13219"/>
                    <a:pt x="16514" y="13947"/>
                  </a:cubicBezTo>
                  <a:lnTo>
                    <a:pt x="21357" y="18802"/>
                  </a:lnTo>
                  <a:close/>
                  <a:moveTo>
                    <a:pt x="3597" y="9000"/>
                  </a:moveTo>
                  <a:cubicBezTo>
                    <a:pt x="3597" y="9759"/>
                    <a:pt x="3741" y="10465"/>
                    <a:pt x="4029" y="11118"/>
                  </a:cubicBezTo>
                  <a:cubicBezTo>
                    <a:pt x="4317" y="11770"/>
                    <a:pt x="4707" y="12338"/>
                    <a:pt x="5193" y="12821"/>
                  </a:cubicBezTo>
                  <a:cubicBezTo>
                    <a:pt x="5679" y="13301"/>
                    <a:pt x="6253" y="13685"/>
                    <a:pt x="6908" y="13970"/>
                  </a:cubicBezTo>
                  <a:cubicBezTo>
                    <a:pt x="7566" y="14252"/>
                    <a:pt x="8264" y="14394"/>
                    <a:pt x="9004" y="14394"/>
                  </a:cubicBezTo>
                  <a:cubicBezTo>
                    <a:pt x="9745" y="14394"/>
                    <a:pt x="10440" y="14252"/>
                    <a:pt x="11092" y="13970"/>
                  </a:cubicBezTo>
                  <a:cubicBezTo>
                    <a:pt x="11745" y="13685"/>
                    <a:pt x="12319" y="13301"/>
                    <a:pt x="12802" y="12821"/>
                  </a:cubicBezTo>
                  <a:cubicBezTo>
                    <a:pt x="13291" y="12338"/>
                    <a:pt x="13678" y="11770"/>
                    <a:pt x="13966" y="11118"/>
                  </a:cubicBezTo>
                  <a:cubicBezTo>
                    <a:pt x="14254" y="10465"/>
                    <a:pt x="14398" y="9759"/>
                    <a:pt x="14398" y="9000"/>
                  </a:cubicBezTo>
                  <a:cubicBezTo>
                    <a:pt x="14398" y="8260"/>
                    <a:pt x="14254" y="7565"/>
                    <a:pt x="13966" y="6913"/>
                  </a:cubicBezTo>
                  <a:cubicBezTo>
                    <a:pt x="13675" y="6258"/>
                    <a:pt x="13291" y="5684"/>
                    <a:pt x="12802" y="5193"/>
                  </a:cubicBezTo>
                  <a:cubicBezTo>
                    <a:pt x="12316" y="4704"/>
                    <a:pt x="11745" y="4317"/>
                    <a:pt x="11092" y="4032"/>
                  </a:cubicBezTo>
                  <a:cubicBezTo>
                    <a:pt x="10440" y="3750"/>
                    <a:pt x="9742" y="3606"/>
                    <a:pt x="9004" y="3606"/>
                  </a:cubicBezTo>
                  <a:cubicBezTo>
                    <a:pt x="8267" y="3606"/>
                    <a:pt x="7566" y="3750"/>
                    <a:pt x="6908" y="4032"/>
                  </a:cubicBezTo>
                  <a:cubicBezTo>
                    <a:pt x="6253" y="4317"/>
                    <a:pt x="5676" y="4704"/>
                    <a:pt x="5193" y="5193"/>
                  </a:cubicBezTo>
                  <a:cubicBezTo>
                    <a:pt x="4707" y="5684"/>
                    <a:pt x="4317" y="6258"/>
                    <a:pt x="4029" y="6913"/>
                  </a:cubicBezTo>
                  <a:cubicBezTo>
                    <a:pt x="3741" y="7565"/>
                    <a:pt x="3597" y="8257"/>
                    <a:pt x="3597" y="9000"/>
                  </a:cubicBezTo>
                  <a:moveTo>
                    <a:pt x="9007" y="5591"/>
                  </a:moveTo>
                  <a:cubicBezTo>
                    <a:pt x="9185" y="5591"/>
                    <a:pt x="9344" y="5656"/>
                    <a:pt x="9473" y="5786"/>
                  </a:cubicBezTo>
                  <a:cubicBezTo>
                    <a:pt x="9603" y="5919"/>
                    <a:pt x="9668" y="6082"/>
                    <a:pt x="9668" y="6280"/>
                  </a:cubicBezTo>
                  <a:cubicBezTo>
                    <a:pt x="9668" y="6461"/>
                    <a:pt x="9603" y="6616"/>
                    <a:pt x="9473" y="6746"/>
                  </a:cubicBezTo>
                  <a:cubicBezTo>
                    <a:pt x="9344" y="6879"/>
                    <a:pt x="9185" y="6944"/>
                    <a:pt x="9007" y="6944"/>
                  </a:cubicBezTo>
                  <a:cubicBezTo>
                    <a:pt x="8439" y="6944"/>
                    <a:pt x="7953" y="7144"/>
                    <a:pt x="7552" y="7537"/>
                  </a:cubicBezTo>
                  <a:cubicBezTo>
                    <a:pt x="7151" y="7935"/>
                    <a:pt x="6950" y="8423"/>
                    <a:pt x="6950" y="8997"/>
                  </a:cubicBezTo>
                  <a:cubicBezTo>
                    <a:pt x="6950" y="9180"/>
                    <a:pt x="6885" y="9333"/>
                    <a:pt x="6755" y="9466"/>
                  </a:cubicBezTo>
                  <a:cubicBezTo>
                    <a:pt x="6623" y="9596"/>
                    <a:pt x="6467" y="9658"/>
                    <a:pt x="6289" y="9658"/>
                  </a:cubicBezTo>
                  <a:cubicBezTo>
                    <a:pt x="6080" y="9658"/>
                    <a:pt x="5914" y="9596"/>
                    <a:pt x="5786" y="9466"/>
                  </a:cubicBezTo>
                  <a:cubicBezTo>
                    <a:pt x="5659" y="9333"/>
                    <a:pt x="5600" y="9180"/>
                    <a:pt x="5600" y="8997"/>
                  </a:cubicBezTo>
                  <a:cubicBezTo>
                    <a:pt x="5600" y="8539"/>
                    <a:pt x="5685" y="8104"/>
                    <a:pt x="5863" y="7686"/>
                  </a:cubicBezTo>
                  <a:cubicBezTo>
                    <a:pt x="6038" y="7271"/>
                    <a:pt x="6281" y="6907"/>
                    <a:pt x="6597" y="6591"/>
                  </a:cubicBezTo>
                  <a:cubicBezTo>
                    <a:pt x="6905" y="6277"/>
                    <a:pt x="7264" y="6029"/>
                    <a:pt x="7677" y="5857"/>
                  </a:cubicBezTo>
                  <a:cubicBezTo>
                    <a:pt x="8086" y="5681"/>
                    <a:pt x="8530" y="5591"/>
                    <a:pt x="9007" y="55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51565" y="4502149"/>
            <a:ext cx="1604754" cy="1344613"/>
            <a:chOff x="4450771" y="4502148"/>
            <a:chExt cx="1604754" cy="1344613"/>
          </a:xfrm>
        </p:grpSpPr>
        <p:sp>
          <p:nvSpPr>
            <p:cNvPr id="317" name="AutoShape 7"/>
            <p:cNvSpPr>
              <a:spLocks/>
            </p:cNvSpPr>
            <p:nvPr/>
          </p:nvSpPr>
          <p:spPr bwMode="auto">
            <a:xfrm>
              <a:off x="4450771" y="4502148"/>
              <a:ext cx="1604754" cy="1344613"/>
            </a:xfrm>
            <a:custGeom>
              <a:avLst/>
              <a:gdLst>
                <a:gd name="T0" fmla="*/ 477491173 w 21600"/>
                <a:gd name="T1" fmla="*/ 126525095 h 21600"/>
                <a:gd name="T2" fmla="*/ 469709798 w 21600"/>
                <a:gd name="T3" fmla="*/ 335206908 h 21600"/>
                <a:gd name="T4" fmla="*/ 0 w 21600"/>
                <a:gd name="T5" fmla="*/ 116080882 h 21600"/>
                <a:gd name="T6" fmla="*/ 206868653 w 21600"/>
                <a:gd name="T7" fmla="*/ 0 h 21600"/>
                <a:gd name="T8" fmla="*/ 477491173 w 21600"/>
                <a:gd name="T9" fmla="*/ 126525095 h 21600"/>
                <a:gd name="T10" fmla="*/ 477491173 w 21600"/>
                <a:gd name="T11" fmla="*/ 12652509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8153"/>
                  </a:moveTo>
                  <a:cubicBezTo>
                    <a:pt x="21248" y="21600"/>
                    <a:pt x="21248" y="21600"/>
                    <a:pt x="21248" y="21600"/>
                  </a:cubicBezTo>
                  <a:cubicBezTo>
                    <a:pt x="12664" y="21348"/>
                    <a:pt x="4714" y="16053"/>
                    <a:pt x="0" y="7480"/>
                  </a:cubicBezTo>
                  <a:cubicBezTo>
                    <a:pt x="9358" y="0"/>
                    <a:pt x="9358" y="0"/>
                    <a:pt x="9358" y="0"/>
                  </a:cubicBezTo>
                  <a:cubicBezTo>
                    <a:pt x="12031" y="4791"/>
                    <a:pt x="16464" y="7984"/>
                    <a:pt x="21600" y="8153"/>
                  </a:cubicBezTo>
                  <a:close/>
                  <a:moveTo>
                    <a:pt x="21600" y="8153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24" name="AutoShape 14"/>
            <p:cNvSpPr>
              <a:spLocks/>
            </p:cNvSpPr>
            <p:nvPr/>
          </p:nvSpPr>
          <p:spPr bwMode="auto">
            <a:xfrm>
              <a:off x="5201561" y="5060947"/>
              <a:ext cx="355554" cy="355600"/>
            </a:xfrm>
            <a:custGeom>
              <a:avLst/>
              <a:gdLst>
                <a:gd name="T0" fmla="*/ 20487631 w 21600"/>
                <a:gd name="T1" fmla="*/ 0 h 21600"/>
                <a:gd name="T2" fmla="*/ 22563709 w 21600"/>
                <a:gd name="T3" fmla="*/ 862956 h 21600"/>
                <a:gd name="T4" fmla="*/ 23416919 w 21600"/>
                <a:gd name="T5" fmla="*/ 2939034 h 21600"/>
                <a:gd name="T6" fmla="*/ 23416919 w 21600"/>
                <a:gd name="T7" fmla="*/ 20471365 h 21600"/>
                <a:gd name="T8" fmla="*/ 23181663 w 21600"/>
                <a:gd name="T9" fmla="*/ 21630292 h 21600"/>
                <a:gd name="T10" fmla="*/ 22553963 w 21600"/>
                <a:gd name="T11" fmla="*/ 22553963 h 21600"/>
                <a:gd name="T12" fmla="*/ 21617286 w 21600"/>
                <a:gd name="T13" fmla="*/ 23175176 h 21600"/>
                <a:gd name="T14" fmla="*/ 20487631 w 21600"/>
                <a:gd name="T15" fmla="*/ 23410399 h 21600"/>
                <a:gd name="T16" fmla="*/ 13080944 w 21600"/>
                <a:gd name="T17" fmla="*/ 23410399 h 21600"/>
                <a:gd name="T18" fmla="*/ 13080944 w 21600"/>
                <a:gd name="T19" fmla="*/ 13607824 h 21600"/>
                <a:gd name="T20" fmla="*/ 15704514 w 21600"/>
                <a:gd name="T21" fmla="*/ 13607824 h 21600"/>
                <a:gd name="T22" fmla="*/ 16033016 w 21600"/>
                <a:gd name="T23" fmla="*/ 13487480 h 21600"/>
                <a:gd name="T24" fmla="*/ 16176112 w 21600"/>
                <a:gd name="T25" fmla="*/ 13165497 h 21600"/>
                <a:gd name="T26" fmla="*/ 16357139 w 21600"/>
                <a:gd name="T27" fmla="*/ 10601588 h 21600"/>
                <a:gd name="T28" fmla="*/ 16236828 w 21600"/>
                <a:gd name="T29" fmla="*/ 10238383 h 21600"/>
                <a:gd name="T30" fmla="*/ 15886660 w 21600"/>
                <a:gd name="T31" fmla="*/ 10085540 h 21600"/>
                <a:gd name="T32" fmla="*/ 13080944 w 21600"/>
                <a:gd name="T33" fmla="*/ 10085540 h 21600"/>
                <a:gd name="T34" fmla="*/ 13080944 w 21600"/>
                <a:gd name="T35" fmla="*/ 8958058 h 21600"/>
                <a:gd name="T36" fmla="*/ 13243565 w 21600"/>
                <a:gd name="T37" fmla="*/ 8127633 h 21600"/>
                <a:gd name="T38" fmla="*/ 14055584 w 21600"/>
                <a:gd name="T39" fmla="*/ 7923822 h 21600"/>
                <a:gd name="T40" fmla="*/ 14902274 w 21600"/>
                <a:gd name="T41" fmla="*/ 7986677 h 21600"/>
                <a:gd name="T42" fmla="*/ 15793414 w 21600"/>
                <a:gd name="T43" fmla="*/ 8152558 h 21600"/>
                <a:gd name="T44" fmla="*/ 16000485 w 21600"/>
                <a:gd name="T45" fmla="*/ 8129806 h 21600"/>
                <a:gd name="T46" fmla="*/ 16176112 w 21600"/>
                <a:gd name="T47" fmla="*/ 8047393 h 21600"/>
                <a:gd name="T48" fmla="*/ 16389670 w 21600"/>
                <a:gd name="T49" fmla="*/ 7713491 h 21600"/>
                <a:gd name="T50" fmla="*/ 16736577 w 21600"/>
                <a:gd name="T51" fmla="*/ 5244968 h 21600"/>
                <a:gd name="T52" fmla="*/ 16357139 w 21600"/>
                <a:gd name="T53" fmla="*/ 4712655 h 21600"/>
                <a:gd name="T54" fmla="*/ 13491826 w 21600"/>
                <a:gd name="T55" fmla="*/ 4347309 h 21600"/>
                <a:gd name="T56" fmla="*/ 8902775 w 21600"/>
                <a:gd name="T57" fmla="*/ 8811702 h 21600"/>
                <a:gd name="T58" fmla="*/ 8902775 w 21600"/>
                <a:gd name="T59" fmla="*/ 10092027 h 21600"/>
                <a:gd name="T60" fmla="*/ 7332966 w 21600"/>
                <a:gd name="T61" fmla="*/ 10092027 h 21600"/>
                <a:gd name="T62" fmla="*/ 6849449 w 21600"/>
                <a:gd name="T63" fmla="*/ 10578804 h 21600"/>
                <a:gd name="T64" fmla="*/ 6849449 w 21600"/>
                <a:gd name="T65" fmla="*/ 13139486 h 21600"/>
                <a:gd name="T66" fmla="*/ 6986058 w 21600"/>
                <a:gd name="T67" fmla="*/ 13471247 h 21600"/>
                <a:gd name="T68" fmla="*/ 7332966 w 21600"/>
                <a:gd name="T69" fmla="*/ 13614344 h 21600"/>
                <a:gd name="T70" fmla="*/ 8902775 w 21600"/>
                <a:gd name="T71" fmla="*/ 13614344 h 21600"/>
                <a:gd name="T72" fmla="*/ 8902775 w 21600"/>
                <a:gd name="T73" fmla="*/ 23416919 h 21600"/>
                <a:gd name="T74" fmla="*/ 2910849 w 21600"/>
                <a:gd name="T75" fmla="*/ 23416919 h 21600"/>
                <a:gd name="T76" fmla="*/ 1786627 w 21600"/>
                <a:gd name="T77" fmla="*/ 23181663 h 21600"/>
                <a:gd name="T78" fmla="*/ 862956 w 21600"/>
                <a:gd name="T79" fmla="*/ 22560482 h 21600"/>
                <a:gd name="T80" fmla="*/ 238515 w 21600"/>
                <a:gd name="T81" fmla="*/ 21636811 h 21600"/>
                <a:gd name="T82" fmla="*/ 0 w 21600"/>
                <a:gd name="T83" fmla="*/ 20477885 h 21600"/>
                <a:gd name="T84" fmla="*/ 0 w 21600"/>
                <a:gd name="T85" fmla="*/ 2945553 h 21600"/>
                <a:gd name="T86" fmla="*/ 238515 w 21600"/>
                <a:gd name="T87" fmla="*/ 1801805 h 21600"/>
                <a:gd name="T88" fmla="*/ 862956 w 21600"/>
                <a:gd name="T89" fmla="*/ 869475 h 21600"/>
                <a:gd name="T90" fmla="*/ 1786627 w 21600"/>
                <a:gd name="T91" fmla="*/ 241742 h 21600"/>
                <a:gd name="T92" fmla="*/ 2910849 w 21600"/>
                <a:gd name="T93" fmla="*/ 6519 h 21600"/>
                <a:gd name="T94" fmla="*/ 20487631 w 21600"/>
                <a:gd name="T95" fmla="*/ 6519 h 21600"/>
                <a:gd name="T96" fmla="*/ 20487631 w 21600"/>
                <a:gd name="T97" fmla="*/ 0 h 21600"/>
                <a:gd name="T98" fmla="*/ 20487631 w 21600"/>
                <a:gd name="T99" fmla="*/ 0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18898" y="0"/>
                  </a:moveTo>
                  <a:cubicBezTo>
                    <a:pt x="19650" y="0"/>
                    <a:pt x="20287" y="264"/>
                    <a:pt x="20813" y="796"/>
                  </a:cubicBezTo>
                  <a:cubicBezTo>
                    <a:pt x="21336" y="1322"/>
                    <a:pt x="21600" y="1962"/>
                    <a:pt x="21600" y="2711"/>
                  </a:cubicBezTo>
                  <a:lnTo>
                    <a:pt x="21600" y="18883"/>
                  </a:lnTo>
                  <a:cubicBezTo>
                    <a:pt x="21600" y="19268"/>
                    <a:pt x="21527" y="19623"/>
                    <a:pt x="21383" y="19952"/>
                  </a:cubicBezTo>
                  <a:cubicBezTo>
                    <a:pt x="21236" y="20281"/>
                    <a:pt x="21042" y="20563"/>
                    <a:pt x="20804" y="20804"/>
                  </a:cubicBezTo>
                  <a:cubicBezTo>
                    <a:pt x="20566" y="21042"/>
                    <a:pt x="20278" y="21233"/>
                    <a:pt x="19940" y="21377"/>
                  </a:cubicBezTo>
                  <a:cubicBezTo>
                    <a:pt x="19603" y="21524"/>
                    <a:pt x="19256" y="21594"/>
                    <a:pt x="18898" y="21594"/>
                  </a:cubicBezTo>
                  <a:lnTo>
                    <a:pt x="12066" y="21594"/>
                  </a:lnTo>
                  <a:lnTo>
                    <a:pt x="12066" y="12552"/>
                  </a:lnTo>
                  <a:lnTo>
                    <a:pt x="14486" y="12552"/>
                  </a:lnTo>
                  <a:cubicBezTo>
                    <a:pt x="14595" y="12552"/>
                    <a:pt x="14698" y="12517"/>
                    <a:pt x="14789" y="12441"/>
                  </a:cubicBezTo>
                  <a:cubicBezTo>
                    <a:pt x="14877" y="12367"/>
                    <a:pt x="14921" y="12267"/>
                    <a:pt x="14921" y="12144"/>
                  </a:cubicBezTo>
                  <a:lnTo>
                    <a:pt x="15088" y="9779"/>
                  </a:lnTo>
                  <a:cubicBezTo>
                    <a:pt x="15088" y="9650"/>
                    <a:pt x="15050" y="9538"/>
                    <a:pt x="14977" y="9444"/>
                  </a:cubicBezTo>
                  <a:cubicBezTo>
                    <a:pt x="14883" y="9350"/>
                    <a:pt x="14774" y="9303"/>
                    <a:pt x="14654" y="9303"/>
                  </a:cubicBezTo>
                  <a:lnTo>
                    <a:pt x="12066" y="9303"/>
                  </a:lnTo>
                  <a:lnTo>
                    <a:pt x="12066" y="8263"/>
                  </a:lnTo>
                  <a:cubicBezTo>
                    <a:pt x="12066" y="7879"/>
                    <a:pt x="12116" y="7623"/>
                    <a:pt x="12216" y="7497"/>
                  </a:cubicBezTo>
                  <a:cubicBezTo>
                    <a:pt x="12313" y="7370"/>
                    <a:pt x="12565" y="7309"/>
                    <a:pt x="12965" y="7309"/>
                  </a:cubicBezTo>
                  <a:cubicBezTo>
                    <a:pt x="13203" y="7309"/>
                    <a:pt x="13458" y="7326"/>
                    <a:pt x="13746" y="7367"/>
                  </a:cubicBezTo>
                  <a:cubicBezTo>
                    <a:pt x="14034" y="7406"/>
                    <a:pt x="14307" y="7456"/>
                    <a:pt x="14568" y="7520"/>
                  </a:cubicBezTo>
                  <a:cubicBezTo>
                    <a:pt x="14624" y="7520"/>
                    <a:pt x="14686" y="7514"/>
                    <a:pt x="14759" y="7499"/>
                  </a:cubicBezTo>
                  <a:cubicBezTo>
                    <a:pt x="14830" y="7485"/>
                    <a:pt x="14883" y="7458"/>
                    <a:pt x="14921" y="7423"/>
                  </a:cubicBezTo>
                  <a:cubicBezTo>
                    <a:pt x="15015" y="7367"/>
                    <a:pt x="15079" y="7264"/>
                    <a:pt x="15118" y="7115"/>
                  </a:cubicBezTo>
                  <a:lnTo>
                    <a:pt x="15438" y="4838"/>
                  </a:lnTo>
                  <a:cubicBezTo>
                    <a:pt x="15479" y="4565"/>
                    <a:pt x="15361" y="4403"/>
                    <a:pt x="15088" y="4347"/>
                  </a:cubicBezTo>
                  <a:cubicBezTo>
                    <a:pt x="14245" y="4112"/>
                    <a:pt x="13364" y="4001"/>
                    <a:pt x="12445" y="4010"/>
                  </a:cubicBezTo>
                  <a:cubicBezTo>
                    <a:pt x="9625" y="4010"/>
                    <a:pt x="8212" y="5384"/>
                    <a:pt x="8212" y="8128"/>
                  </a:cubicBezTo>
                  <a:lnTo>
                    <a:pt x="8212" y="9309"/>
                  </a:lnTo>
                  <a:lnTo>
                    <a:pt x="6764" y="9309"/>
                  </a:lnTo>
                  <a:cubicBezTo>
                    <a:pt x="6456" y="9309"/>
                    <a:pt x="6306" y="9459"/>
                    <a:pt x="6318" y="9758"/>
                  </a:cubicBezTo>
                  <a:lnTo>
                    <a:pt x="6318" y="12120"/>
                  </a:lnTo>
                  <a:cubicBezTo>
                    <a:pt x="6318" y="12235"/>
                    <a:pt x="6356" y="12335"/>
                    <a:pt x="6444" y="12426"/>
                  </a:cubicBezTo>
                  <a:cubicBezTo>
                    <a:pt x="6526" y="12514"/>
                    <a:pt x="6632" y="12558"/>
                    <a:pt x="6764" y="12558"/>
                  </a:cubicBezTo>
                  <a:lnTo>
                    <a:pt x="8212" y="12558"/>
                  </a:lnTo>
                  <a:lnTo>
                    <a:pt x="8212" y="21600"/>
                  </a:lnTo>
                  <a:lnTo>
                    <a:pt x="2685" y="21600"/>
                  </a:lnTo>
                  <a:cubicBezTo>
                    <a:pt x="2320" y="21600"/>
                    <a:pt x="1974" y="21530"/>
                    <a:pt x="1648" y="21383"/>
                  </a:cubicBezTo>
                  <a:cubicBezTo>
                    <a:pt x="1322" y="21239"/>
                    <a:pt x="1034" y="21048"/>
                    <a:pt x="796" y="20810"/>
                  </a:cubicBezTo>
                  <a:cubicBezTo>
                    <a:pt x="558" y="20569"/>
                    <a:pt x="364" y="20287"/>
                    <a:pt x="220" y="19958"/>
                  </a:cubicBezTo>
                  <a:cubicBezTo>
                    <a:pt x="76" y="19629"/>
                    <a:pt x="0" y="19274"/>
                    <a:pt x="0" y="18889"/>
                  </a:cubicBezTo>
                  <a:lnTo>
                    <a:pt x="0" y="2717"/>
                  </a:lnTo>
                  <a:cubicBezTo>
                    <a:pt x="0" y="2353"/>
                    <a:pt x="76" y="2000"/>
                    <a:pt x="220" y="1662"/>
                  </a:cubicBezTo>
                  <a:cubicBezTo>
                    <a:pt x="364" y="1328"/>
                    <a:pt x="558" y="1037"/>
                    <a:pt x="796" y="802"/>
                  </a:cubicBezTo>
                  <a:cubicBezTo>
                    <a:pt x="1034" y="558"/>
                    <a:pt x="1322" y="370"/>
                    <a:pt x="1648" y="223"/>
                  </a:cubicBezTo>
                  <a:cubicBezTo>
                    <a:pt x="1974" y="76"/>
                    <a:pt x="2320" y="6"/>
                    <a:pt x="2685" y="6"/>
                  </a:cubicBezTo>
                  <a:lnTo>
                    <a:pt x="18898" y="6"/>
                  </a:lnTo>
                  <a:lnTo>
                    <a:pt x="18898" y="0"/>
                  </a:lnTo>
                  <a:close/>
                  <a:moveTo>
                    <a:pt x="18898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325" name="AutoShape 25"/>
          <p:cNvSpPr>
            <a:spLocks/>
          </p:cNvSpPr>
          <p:nvPr/>
        </p:nvSpPr>
        <p:spPr bwMode="auto">
          <a:xfrm>
            <a:off x="5715051" y="3581397"/>
            <a:ext cx="761901" cy="635000"/>
          </a:xfrm>
          <a:custGeom>
            <a:avLst/>
            <a:gdLst>
              <a:gd name="T0" fmla="*/ 107526667 w 21600"/>
              <a:gd name="T1" fmla="*/ 5593409 h 21600"/>
              <a:gd name="T2" fmla="*/ 100870949 w 21600"/>
              <a:gd name="T3" fmla="*/ 74671296 h 21600"/>
              <a:gd name="T4" fmla="*/ 0 w 21600"/>
              <a:gd name="T5" fmla="*/ 69077887 h 21600"/>
              <a:gd name="T6" fmla="*/ 6700520 w 21600"/>
              <a:gd name="T7" fmla="*/ 0 h 21600"/>
              <a:gd name="T8" fmla="*/ 19534011 w 21600"/>
              <a:gd name="T9" fmla="*/ 6163851 h 21600"/>
              <a:gd name="T10" fmla="*/ 7372562 w 21600"/>
              <a:gd name="T11" fmla="*/ 6143096 h 21600"/>
              <a:gd name="T12" fmla="*/ 7337707 w 21600"/>
              <a:gd name="T13" fmla="*/ 16275579 h 21600"/>
              <a:gd name="T14" fmla="*/ 19499157 w 21600"/>
              <a:gd name="T15" fmla="*/ 16306682 h 21600"/>
              <a:gd name="T16" fmla="*/ 20171198 w 21600"/>
              <a:gd name="T17" fmla="*/ 24897350 h 21600"/>
              <a:gd name="T18" fmla="*/ 8970504 w 21600"/>
              <a:gd name="T19" fmla="*/ 23009813 h 21600"/>
              <a:gd name="T20" fmla="*/ 6690572 w 21600"/>
              <a:gd name="T21" fmla="*/ 32392114 h 21600"/>
              <a:gd name="T22" fmla="*/ 17891266 w 21600"/>
              <a:gd name="T23" fmla="*/ 34279652 h 21600"/>
              <a:gd name="T24" fmla="*/ 20171198 w 21600"/>
              <a:gd name="T25" fmla="*/ 24897350 h 21600"/>
              <a:gd name="T26" fmla="*/ 17891266 w 21600"/>
              <a:gd name="T27" fmla="*/ 40401993 h 21600"/>
              <a:gd name="T28" fmla="*/ 6690572 w 21600"/>
              <a:gd name="T29" fmla="*/ 42289530 h 21600"/>
              <a:gd name="T30" fmla="*/ 8970504 w 21600"/>
              <a:gd name="T31" fmla="*/ 51671831 h 21600"/>
              <a:gd name="T32" fmla="*/ 20171198 w 21600"/>
              <a:gd name="T33" fmla="*/ 49784294 h 21600"/>
              <a:gd name="T34" fmla="*/ 19534011 w 21600"/>
              <a:gd name="T35" fmla="*/ 58416472 h 21600"/>
              <a:gd name="T36" fmla="*/ 7372562 w 21600"/>
              <a:gd name="T37" fmla="*/ 58395717 h 21600"/>
              <a:gd name="T38" fmla="*/ 7337707 w 21600"/>
              <a:gd name="T39" fmla="*/ 68528200 h 21600"/>
              <a:gd name="T40" fmla="*/ 19499157 w 21600"/>
              <a:gd name="T41" fmla="*/ 68548956 h 21600"/>
              <a:gd name="T42" fmla="*/ 80615155 w 21600"/>
              <a:gd name="T43" fmla="*/ 7505171 h 21600"/>
              <a:gd name="T44" fmla="*/ 29161599 w 21600"/>
              <a:gd name="T45" fmla="*/ 5603816 h 21600"/>
              <a:gd name="T46" fmla="*/ 26886676 w 21600"/>
              <a:gd name="T47" fmla="*/ 32392114 h 21600"/>
              <a:gd name="T48" fmla="*/ 78340162 w 21600"/>
              <a:gd name="T49" fmla="*/ 34279652 h 21600"/>
              <a:gd name="T50" fmla="*/ 80615155 w 21600"/>
              <a:gd name="T51" fmla="*/ 7505171 h 21600"/>
              <a:gd name="T52" fmla="*/ 78340162 w 21600"/>
              <a:gd name="T53" fmla="*/ 40401993 h 21600"/>
              <a:gd name="T54" fmla="*/ 26886676 w 21600"/>
              <a:gd name="T55" fmla="*/ 42289530 h 21600"/>
              <a:gd name="T56" fmla="*/ 29161599 w 21600"/>
              <a:gd name="T57" fmla="*/ 69077887 h 21600"/>
              <a:gd name="T58" fmla="*/ 80615155 w 21600"/>
              <a:gd name="T59" fmla="*/ 67176532 h 21600"/>
              <a:gd name="T60" fmla="*/ 100203917 w 21600"/>
              <a:gd name="T61" fmla="*/ 6163851 h 21600"/>
              <a:gd name="T62" fmla="*/ 88002604 w 21600"/>
              <a:gd name="T63" fmla="*/ 6143096 h 21600"/>
              <a:gd name="T64" fmla="*/ 88002604 w 21600"/>
              <a:gd name="T65" fmla="*/ 16275579 h 21600"/>
              <a:gd name="T66" fmla="*/ 100203917 w 21600"/>
              <a:gd name="T67" fmla="*/ 16306682 h 21600"/>
              <a:gd name="T68" fmla="*/ 100870949 w 21600"/>
              <a:gd name="T69" fmla="*/ 24897350 h 21600"/>
              <a:gd name="T70" fmla="*/ 89610565 w 21600"/>
              <a:gd name="T71" fmla="*/ 23009813 h 21600"/>
              <a:gd name="T72" fmla="*/ 87345520 w 21600"/>
              <a:gd name="T73" fmla="*/ 32392114 h 21600"/>
              <a:gd name="T74" fmla="*/ 98595956 w 21600"/>
              <a:gd name="T75" fmla="*/ 34279652 h 21600"/>
              <a:gd name="T76" fmla="*/ 100870949 w 21600"/>
              <a:gd name="T77" fmla="*/ 24897350 h 21600"/>
              <a:gd name="T78" fmla="*/ 98595956 w 21600"/>
              <a:gd name="T79" fmla="*/ 40401993 h 21600"/>
              <a:gd name="T80" fmla="*/ 87345520 w 21600"/>
              <a:gd name="T81" fmla="*/ 42289530 h 21600"/>
              <a:gd name="T82" fmla="*/ 89610565 w 21600"/>
              <a:gd name="T83" fmla="*/ 51671831 h 21600"/>
              <a:gd name="T84" fmla="*/ 100870949 w 21600"/>
              <a:gd name="T85" fmla="*/ 49784294 h 21600"/>
              <a:gd name="T86" fmla="*/ 100203917 w 21600"/>
              <a:gd name="T87" fmla="*/ 58416472 h 21600"/>
              <a:gd name="T88" fmla="*/ 88002604 w 21600"/>
              <a:gd name="T89" fmla="*/ 58395717 h 21600"/>
              <a:gd name="T90" fmla="*/ 88002604 w 21600"/>
              <a:gd name="T91" fmla="*/ 68528200 h 21600"/>
              <a:gd name="T92" fmla="*/ 100203917 w 21600"/>
              <a:gd name="T93" fmla="*/ 68548956 h 21600"/>
              <a:gd name="T94" fmla="*/ 100870949 w 21600"/>
              <a:gd name="T95" fmla="*/ 59754323 h 216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4" y="162"/>
                  <a:pt x="21206" y="479"/>
                </a:cubicBezTo>
                <a:cubicBezTo>
                  <a:pt x="21468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38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79"/>
                </a:cubicBezTo>
                <a:cubicBezTo>
                  <a:pt x="663" y="162"/>
                  <a:pt x="982" y="0"/>
                  <a:pt x="1346" y="0"/>
                </a:cubicBezTo>
                <a:lnTo>
                  <a:pt x="20263" y="0"/>
                </a:lnTo>
                <a:close/>
                <a:moveTo>
                  <a:pt x="4052" y="2171"/>
                </a:moveTo>
                <a:cubicBezTo>
                  <a:pt x="4052" y="2021"/>
                  <a:pt x="4010" y="1892"/>
                  <a:pt x="3924" y="1783"/>
                </a:cubicBezTo>
                <a:cubicBezTo>
                  <a:pt x="3839" y="1677"/>
                  <a:pt x="3729" y="1621"/>
                  <a:pt x="3594" y="1621"/>
                </a:cubicBezTo>
                <a:lnTo>
                  <a:pt x="1802" y="1621"/>
                </a:lnTo>
                <a:cubicBezTo>
                  <a:pt x="1677" y="1621"/>
                  <a:pt x="1569" y="1674"/>
                  <a:pt x="1481" y="1777"/>
                </a:cubicBezTo>
                <a:cubicBezTo>
                  <a:pt x="1391" y="1880"/>
                  <a:pt x="1344" y="2012"/>
                  <a:pt x="1344" y="2171"/>
                </a:cubicBezTo>
                <a:lnTo>
                  <a:pt x="1344" y="4321"/>
                </a:lnTo>
                <a:cubicBezTo>
                  <a:pt x="1344" y="4470"/>
                  <a:pt x="1388" y="4603"/>
                  <a:pt x="1474" y="4708"/>
                </a:cubicBezTo>
                <a:cubicBezTo>
                  <a:pt x="1559" y="4817"/>
                  <a:pt x="1670" y="4867"/>
                  <a:pt x="1802" y="4867"/>
                </a:cubicBezTo>
                <a:lnTo>
                  <a:pt x="3594" y="4867"/>
                </a:lnTo>
                <a:cubicBezTo>
                  <a:pt x="3721" y="4867"/>
                  <a:pt x="3829" y="4820"/>
                  <a:pt x="3917" y="4717"/>
                </a:cubicBezTo>
                <a:cubicBezTo>
                  <a:pt x="4008" y="4614"/>
                  <a:pt x="4052" y="4482"/>
                  <a:pt x="4052" y="4321"/>
                </a:cubicBezTo>
                <a:lnTo>
                  <a:pt x="4052" y="2171"/>
                </a:lnTo>
                <a:close/>
                <a:moveTo>
                  <a:pt x="4052" y="7202"/>
                </a:moveTo>
                <a:cubicBezTo>
                  <a:pt x="4052" y="7055"/>
                  <a:pt x="4010" y="6926"/>
                  <a:pt x="3924" y="6817"/>
                </a:cubicBezTo>
                <a:cubicBezTo>
                  <a:pt x="3839" y="6709"/>
                  <a:pt x="3729" y="6656"/>
                  <a:pt x="3594" y="6656"/>
                </a:cubicBezTo>
                <a:lnTo>
                  <a:pt x="1802" y="6656"/>
                </a:lnTo>
                <a:cubicBezTo>
                  <a:pt x="1677" y="6656"/>
                  <a:pt x="1569" y="6709"/>
                  <a:pt x="1481" y="6817"/>
                </a:cubicBezTo>
                <a:cubicBezTo>
                  <a:pt x="1391" y="6926"/>
                  <a:pt x="1344" y="7055"/>
                  <a:pt x="1344" y="7202"/>
                </a:cubicBezTo>
                <a:lnTo>
                  <a:pt x="1344" y="9370"/>
                </a:lnTo>
                <a:cubicBezTo>
                  <a:pt x="1344" y="9516"/>
                  <a:pt x="1388" y="9646"/>
                  <a:pt x="1474" y="9757"/>
                </a:cubicBezTo>
                <a:cubicBezTo>
                  <a:pt x="1559" y="9863"/>
                  <a:pt x="1670" y="9916"/>
                  <a:pt x="1802" y="9916"/>
                </a:cubicBezTo>
                <a:lnTo>
                  <a:pt x="3594" y="9916"/>
                </a:lnTo>
                <a:cubicBezTo>
                  <a:pt x="3721" y="9916"/>
                  <a:pt x="3829" y="9863"/>
                  <a:pt x="3917" y="9757"/>
                </a:cubicBezTo>
                <a:cubicBezTo>
                  <a:pt x="4008" y="9646"/>
                  <a:pt x="4052" y="9516"/>
                  <a:pt x="4052" y="9370"/>
                </a:cubicBezTo>
                <a:lnTo>
                  <a:pt x="4052" y="7202"/>
                </a:lnTo>
                <a:close/>
                <a:moveTo>
                  <a:pt x="4052" y="12233"/>
                </a:moveTo>
                <a:cubicBezTo>
                  <a:pt x="4052" y="12084"/>
                  <a:pt x="4010" y="11957"/>
                  <a:pt x="3924" y="11846"/>
                </a:cubicBezTo>
                <a:cubicBezTo>
                  <a:pt x="3839" y="11740"/>
                  <a:pt x="3729" y="11687"/>
                  <a:pt x="3594" y="11687"/>
                </a:cubicBezTo>
                <a:lnTo>
                  <a:pt x="1802" y="11687"/>
                </a:lnTo>
                <a:cubicBezTo>
                  <a:pt x="1677" y="11687"/>
                  <a:pt x="1569" y="11740"/>
                  <a:pt x="1481" y="11846"/>
                </a:cubicBezTo>
                <a:cubicBezTo>
                  <a:pt x="1391" y="11957"/>
                  <a:pt x="1344" y="12084"/>
                  <a:pt x="1344" y="12233"/>
                </a:cubicBezTo>
                <a:lnTo>
                  <a:pt x="1344" y="14401"/>
                </a:lnTo>
                <a:cubicBezTo>
                  <a:pt x="1344" y="14548"/>
                  <a:pt x="1388" y="14677"/>
                  <a:pt x="1474" y="14786"/>
                </a:cubicBezTo>
                <a:cubicBezTo>
                  <a:pt x="1559" y="14894"/>
                  <a:pt x="1670" y="14947"/>
                  <a:pt x="1802" y="14947"/>
                </a:cubicBezTo>
                <a:lnTo>
                  <a:pt x="3594" y="14947"/>
                </a:lnTo>
                <a:cubicBezTo>
                  <a:pt x="3721" y="14947"/>
                  <a:pt x="3829" y="14894"/>
                  <a:pt x="3917" y="14786"/>
                </a:cubicBezTo>
                <a:cubicBezTo>
                  <a:pt x="4008" y="14677"/>
                  <a:pt x="4052" y="14548"/>
                  <a:pt x="4052" y="14401"/>
                </a:cubicBezTo>
                <a:lnTo>
                  <a:pt x="4052" y="12233"/>
                </a:lnTo>
                <a:close/>
                <a:moveTo>
                  <a:pt x="4052" y="17285"/>
                </a:moveTo>
                <a:cubicBezTo>
                  <a:pt x="4052" y="17136"/>
                  <a:pt x="4010" y="17006"/>
                  <a:pt x="3924" y="16898"/>
                </a:cubicBezTo>
                <a:cubicBezTo>
                  <a:pt x="3839" y="16792"/>
                  <a:pt x="3729" y="16736"/>
                  <a:pt x="3594" y="16736"/>
                </a:cubicBezTo>
                <a:lnTo>
                  <a:pt x="1802" y="16736"/>
                </a:lnTo>
                <a:cubicBezTo>
                  <a:pt x="1677" y="16736"/>
                  <a:pt x="1569" y="16789"/>
                  <a:pt x="1481" y="16892"/>
                </a:cubicBezTo>
                <a:cubicBezTo>
                  <a:pt x="1391" y="16995"/>
                  <a:pt x="1344" y="17124"/>
                  <a:pt x="1344" y="17285"/>
                </a:cubicBezTo>
                <a:lnTo>
                  <a:pt x="1344" y="19435"/>
                </a:lnTo>
                <a:cubicBezTo>
                  <a:pt x="1344" y="19585"/>
                  <a:pt x="1388" y="19714"/>
                  <a:pt x="1474" y="19823"/>
                </a:cubicBezTo>
                <a:cubicBezTo>
                  <a:pt x="1559" y="19929"/>
                  <a:pt x="1670" y="19985"/>
                  <a:pt x="1802" y="19985"/>
                </a:cubicBezTo>
                <a:lnTo>
                  <a:pt x="3594" y="19985"/>
                </a:lnTo>
                <a:cubicBezTo>
                  <a:pt x="3721" y="19985"/>
                  <a:pt x="3829" y="19932"/>
                  <a:pt x="3917" y="19829"/>
                </a:cubicBezTo>
                <a:cubicBezTo>
                  <a:pt x="4008" y="19726"/>
                  <a:pt x="4052" y="19597"/>
                  <a:pt x="4052" y="19435"/>
                </a:cubicBezTo>
                <a:lnTo>
                  <a:pt x="4052" y="17285"/>
                </a:lnTo>
                <a:close/>
                <a:moveTo>
                  <a:pt x="16194" y="2171"/>
                </a:moveTo>
                <a:cubicBezTo>
                  <a:pt x="16194" y="2021"/>
                  <a:pt x="16150" y="1892"/>
                  <a:pt x="16065" y="1783"/>
                </a:cubicBezTo>
                <a:cubicBezTo>
                  <a:pt x="15979" y="1677"/>
                  <a:pt x="15871" y="1621"/>
                  <a:pt x="15737" y="1621"/>
                </a:cubicBezTo>
                <a:lnTo>
                  <a:pt x="5858" y="1621"/>
                </a:lnTo>
                <a:cubicBezTo>
                  <a:pt x="5731" y="1621"/>
                  <a:pt x="5623" y="1674"/>
                  <a:pt x="5535" y="1777"/>
                </a:cubicBezTo>
                <a:cubicBezTo>
                  <a:pt x="5445" y="1880"/>
                  <a:pt x="5401" y="2012"/>
                  <a:pt x="5401" y="2171"/>
                </a:cubicBezTo>
                <a:lnTo>
                  <a:pt x="5401" y="9370"/>
                </a:lnTo>
                <a:cubicBezTo>
                  <a:pt x="5401" y="9516"/>
                  <a:pt x="5442" y="9646"/>
                  <a:pt x="5528" y="9757"/>
                </a:cubicBezTo>
                <a:cubicBezTo>
                  <a:pt x="5616" y="9863"/>
                  <a:pt x="5724" y="9916"/>
                  <a:pt x="5858" y="9916"/>
                </a:cubicBezTo>
                <a:lnTo>
                  <a:pt x="15737" y="9916"/>
                </a:lnTo>
                <a:cubicBezTo>
                  <a:pt x="15862" y="9916"/>
                  <a:pt x="15969" y="9863"/>
                  <a:pt x="16060" y="9757"/>
                </a:cubicBezTo>
                <a:cubicBezTo>
                  <a:pt x="16148" y="9646"/>
                  <a:pt x="16194" y="9516"/>
                  <a:pt x="16194" y="9370"/>
                </a:cubicBezTo>
                <a:lnTo>
                  <a:pt x="16194" y="2171"/>
                </a:lnTo>
                <a:close/>
                <a:moveTo>
                  <a:pt x="16194" y="12233"/>
                </a:moveTo>
                <a:cubicBezTo>
                  <a:pt x="16194" y="12084"/>
                  <a:pt x="16150" y="11957"/>
                  <a:pt x="16065" y="11846"/>
                </a:cubicBezTo>
                <a:cubicBezTo>
                  <a:pt x="15979" y="11740"/>
                  <a:pt x="15871" y="11687"/>
                  <a:pt x="15737" y="11687"/>
                </a:cubicBezTo>
                <a:lnTo>
                  <a:pt x="5858" y="11687"/>
                </a:lnTo>
                <a:cubicBezTo>
                  <a:pt x="5731" y="11687"/>
                  <a:pt x="5623" y="11740"/>
                  <a:pt x="5535" y="11846"/>
                </a:cubicBezTo>
                <a:cubicBezTo>
                  <a:pt x="5445" y="11957"/>
                  <a:pt x="5401" y="12084"/>
                  <a:pt x="5401" y="12233"/>
                </a:cubicBezTo>
                <a:lnTo>
                  <a:pt x="5401" y="19432"/>
                </a:lnTo>
                <a:cubicBezTo>
                  <a:pt x="5401" y="19582"/>
                  <a:pt x="5442" y="19711"/>
                  <a:pt x="5528" y="19820"/>
                </a:cubicBezTo>
                <a:cubicBezTo>
                  <a:pt x="5616" y="19926"/>
                  <a:pt x="5724" y="19982"/>
                  <a:pt x="5858" y="19982"/>
                </a:cubicBezTo>
                <a:lnTo>
                  <a:pt x="15737" y="19982"/>
                </a:lnTo>
                <a:cubicBezTo>
                  <a:pt x="15862" y="19982"/>
                  <a:pt x="15969" y="19929"/>
                  <a:pt x="16060" y="19826"/>
                </a:cubicBezTo>
                <a:cubicBezTo>
                  <a:pt x="16148" y="19723"/>
                  <a:pt x="16194" y="19594"/>
                  <a:pt x="16194" y="19432"/>
                </a:cubicBezTo>
                <a:lnTo>
                  <a:pt x="16194" y="12233"/>
                </a:lnTo>
                <a:close/>
                <a:moveTo>
                  <a:pt x="20263" y="2171"/>
                </a:moveTo>
                <a:cubicBezTo>
                  <a:pt x="20263" y="2021"/>
                  <a:pt x="20217" y="1892"/>
                  <a:pt x="20129" y="1783"/>
                </a:cubicBezTo>
                <a:cubicBezTo>
                  <a:pt x="20038" y="1677"/>
                  <a:pt x="19930" y="1621"/>
                  <a:pt x="19806" y="1621"/>
                </a:cubicBezTo>
                <a:lnTo>
                  <a:pt x="18001" y="1621"/>
                </a:lnTo>
                <a:cubicBezTo>
                  <a:pt x="17876" y="1621"/>
                  <a:pt x="17769" y="1674"/>
                  <a:pt x="17678" y="1777"/>
                </a:cubicBezTo>
                <a:cubicBezTo>
                  <a:pt x="17590" y="1880"/>
                  <a:pt x="17546" y="2012"/>
                  <a:pt x="17546" y="2171"/>
                </a:cubicBezTo>
                <a:lnTo>
                  <a:pt x="17546" y="4321"/>
                </a:lnTo>
                <a:cubicBezTo>
                  <a:pt x="17546" y="4470"/>
                  <a:pt x="17590" y="4603"/>
                  <a:pt x="17678" y="4708"/>
                </a:cubicBezTo>
                <a:cubicBezTo>
                  <a:pt x="17769" y="4817"/>
                  <a:pt x="17876" y="4867"/>
                  <a:pt x="18001" y="4867"/>
                </a:cubicBezTo>
                <a:lnTo>
                  <a:pt x="19806" y="4867"/>
                </a:lnTo>
                <a:cubicBezTo>
                  <a:pt x="19930" y="4867"/>
                  <a:pt x="20038" y="4820"/>
                  <a:pt x="20129" y="4717"/>
                </a:cubicBezTo>
                <a:cubicBezTo>
                  <a:pt x="20217" y="4614"/>
                  <a:pt x="20263" y="4482"/>
                  <a:pt x="20263" y="4321"/>
                </a:cubicBezTo>
                <a:lnTo>
                  <a:pt x="20263" y="2171"/>
                </a:lnTo>
                <a:close/>
                <a:moveTo>
                  <a:pt x="20263" y="7202"/>
                </a:moveTo>
                <a:cubicBezTo>
                  <a:pt x="20263" y="7055"/>
                  <a:pt x="20217" y="6926"/>
                  <a:pt x="20129" y="6817"/>
                </a:cubicBezTo>
                <a:cubicBezTo>
                  <a:pt x="20038" y="6709"/>
                  <a:pt x="19930" y="6656"/>
                  <a:pt x="19806" y="6656"/>
                </a:cubicBezTo>
                <a:lnTo>
                  <a:pt x="18001" y="6656"/>
                </a:lnTo>
                <a:cubicBezTo>
                  <a:pt x="17876" y="6656"/>
                  <a:pt x="17769" y="6709"/>
                  <a:pt x="17678" y="6817"/>
                </a:cubicBezTo>
                <a:cubicBezTo>
                  <a:pt x="17590" y="6926"/>
                  <a:pt x="17546" y="7055"/>
                  <a:pt x="17546" y="7202"/>
                </a:cubicBezTo>
                <a:lnTo>
                  <a:pt x="17546" y="9370"/>
                </a:lnTo>
                <a:cubicBezTo>
                  <a:pt x="17546" y="9516"/>
                  <a:pt x="17590" y="9646"/>
                  <a:pt x="17678" y="9757"/>
                </a:cubicBezTo>
                <a:cubicBezTo>
                  <a:pt x="17769" y="9863"/>
                  <a:pt x="17876" y="9916"/>
                  <a:pt x="18001" y="9916"/>
                </a:cubicBezTo>
                <a:lnTo>
                  <a:pt x="19806" y="9916"/>
                </a:lnTo>
                <a:cubicBezTo>
                  <a:pt x="19930" y="9916"/>
                  <a:pt x="20038" y="9863"/>
                  <a:pt x="20129" y="9757"/>
                </a:cubicBezTo>
                <a:cubicBezTo>
                  <a:pt x="20217" y="9646"/>
                  <a:pt x="20263" y="9516"/>
                  <a:pt x="20263" y="9370"/>
                </a:cubicBezTo>
                <a:lnTo>
                  <a:pt x="20263" y="7202"/>
                </a:lnTo>
                <a:close/>
                <a:moveTo>
                  <a:pt x="20263" y="12233"/>
                </a:moveTo>
                <a:cubicBezTo>
                  <a:pt x="20263" y="12084"/>
                  <a:pt x="20217" y="11957"/>
                  <a:pt x="20129" y="11846"/>
                </a:cubicBezTo>
                <a:cubicBezTo>
                  <a:pt x="20038" y="11740"/>
                  <a:pt x="19930" y="11687"/>
                  <a:pt x="19806" y="11687"/>
                </a:cubicBezTo>
                <a:lnTo>
                  <a:pt x="18001" y="11687"/>
                </a:lnTo>
                <a:cubicBezTo>
                  <a:pt x="17876" y="11687"/>
                  <a:pt x="17769" y="11740"/>
                  <a:pt x="17678" y="11846"/>
                </a:cubicBezTo>
                <a:cubicBezTo>
                  <a:pt x="17590" y="11957"/>
                  <a:pt x="17546" y="12084"/>
                  <a:pt x="17546" y="12233"/>
                </a:cubicBezTo>
                <a:lnTo>
                  <a:pt x="17546" y="14401"/>
                </a:lnTo>
                <a:cubicBezTo>
                  <a:pt x="17546" y="14548"/>
                  <a:pt x="17590" y="14677"/>
                  <a:pt x="17678" y="14786"/>
                </a:cubicBezTo>
                <a:cubicBezTo>
                  <a:pt x="17769" y="14894"/>
                  <a:pt x="17876" y="14947"/>
                  <a:pt x="18001" y="14947"/>
                </a:cubicBezTo>
                <a:lnTo>
                  <a:pt x="19806" y="14947"/>
                </a:lnTo>
                <a:cubicBezTo>
                  <a:pt x="19930" y="14947"/>
                  <a:pt x="20038" y="14894"/>
                  <a:pt x="20129" y="14786"/>
                </a:cubicBezTo>
                <a:cubicBezTo>
                  <a:pt x="20217" y="14677"/>
                  <a:pt x="20263" y="14548"/>
                  <a:pt x="20263" y="14401"/>
                </a:cubicBezTo>
                <a:lnTo>
                  <a:pt x="20263" y="12233"/>
                </a:lnTo>
                <a:close/>
                <a:moveTo>
                  <a:pt x="20263" y="17285"/>
                </a:moveTo>
                <a:cubicBezTo>
                  <a:pt x="20263" y="17136"/>
                  <a:pt x="20217" y="17006"/>
                  <a:pt x="20129" y="16898"/>
                </a:cubicBezTo>
                <a:cubicBezTo>
                  <a:pt x="20038" y="16792"/>
                  <a:pt x="19930" y="16736"/>
                  <a:pt x="19806" y="16736"/>
                </a:cubicBezTo>
                <a:lnTo>
                  <a:pt x="18001" y="16736"/>
                </a:lnTo>
                <a:cubicBezTo>
                  <a:pt x="17876" y="16736"/>
                  <a:pt x="17769" y="16789"/>
                  <a:pt x="17678" y="16892"/>
                </a:cubicBezTo>
                <a:cubicBezTo>
                  <a:pt x="17590" y="16995"/>
                  <a:pt x="17546" y="17124"/>
                  <a:pt x="17546" y="17285"/>
                </a:cubicBezTo>
                <a:lnTo>
                  <a:pt x="17546" y="19435"/>
                </a:lnTo>
                <a:cubicBezTo>
                  <a:pt x="17546" y="19585"/>
                  <a:pt x="17590" y="19714"/>
                  <a:pt x="17678" y="19823"/>
                </a:cubicBezTo>
                <a:cubicBezTo>
                  <a:pt x="17769" y="19929"/>
                  <a:pt x="17876" y="19985"/>
                  <a:pt x="18001" y="19985"/>
                </a:cubicBezTo>
                <a:lnTo>
                  <a:pt x="19806" y="19985"/>
                </a:lnTo>
                <a:cubicBezTo>
                  <a:pt x="19930" y="19985"/>
                  <a:pt x="20038" y="19932"/>
                  <a:pt x="20129" y="19829"/>
                </a:cubicBezTo>
                <a:cubicBezTo>
                  <a:pt x="20217" y="19726"/>
                  <a:pt x="20263" y="19597"/>
                  <a:pt x="20263" y="19435"/>
                </a:cubicBezTo>
                <a:lnTo>
                  <a:pt x="20263" y="17285"/>
                </a:lnTo>
                <a:close/>
                <a:moveTo>
                  <a:pt x="20263" y="17285"/>
                </a:move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/>
          <a:lstStyle/>
          <a:p>
            <a:pPr algn="ctr">
              <a:defRPr/>
            </a:pPr>
            <a:endParaRPr lang="zh-CN" altLang="en-US" sz="1450">
              <a:solidFill>
                <a:schemeClr val="tx1">
                  <a:lumMod val="50000"/>
                  <a:lumOff val="50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  <p:grpSp>
        <p:nvGrpSpPr>
          <p:cNvPr id="326" name="组合 19"/>
          <p:cNvGrpSpPr>
            <a:grpSpLocks/>
          </p:cNvGrpSpPr>
          <p:nvPr/>
        </p:nvGrpSpPr>
        <p:grpSpPr bwMode="auto">
          <a:xfrm>
            <a:off x="4285966" y="899369"/>
            <a:ext cx="3420778" cy="830997"/>
            <a:chOff x="8390308" y="1907238"/>
            <a:chExt cx="3420773" cy="830489"/>
          </a:xfrm>
        </p:grpSpPr>
        <p:sp>
          <p:nvSpPr>
            <p:cNvPr id="327" name="TextBox 13@|17FFC:16777215|FBC:16777215|LFC:16777215|LBC:16777215"/>
            <p:cNvSpPr txBox="1"/>
            <p:nvPr/>
          </p:nvSpPr>
          <p:spPr>
            <a:xfrm>
              <a:off x="8589595" y="1907238"/>
              <a:ext cx="3221486" cy="83048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zh-CN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数据</a:t>
              </a:r>
              <a:r>
                <a:rPr lang="zh-CN" altLang="en-US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版块</a:t>
              </a:r>
              <a:r>
                <a:rPr lang="en-US" altLang="zh-CN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</a:p>
            <a:p>
              <a:r>
                <a:rPr lang="zh-CN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在网站或其他平台收集详细数据，调查统计各国疫情状况差异信息</a:t>
              </a:r>
              <a:r>
                <a:rPr lang="zh-CN" altLang="zh-CN" dirty="0"/>
                <a:t>。</a:t>
              </a:r>
            </a:p>
          </p:txBody>
        </p:sp>
        <p:sp>
          <p:nvSpPr>
            <p:cNvPr id="328" name="TextBox 13@|17FFC:16777215|FBC:16777215|LFC:16777215|LBC:16777215"/>
            <p:cNvSpPr txBox="1"/>
            <p:nvPr/>
          </p:nvSpPr>
          <p:spPr>
            <a:xfrm>
              <a:off x="8390308" y="2337647"/>
              <a:ext cx="2333318" cy="215312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endParaRPr lang="zh-CN" altLang="zh-CN" sz="1400" dirty="0"/>
            </a:p>
          </p:txBody>
        </p:sp>
      </p:grpSp>
      <p:grpSp>
        <p:nvGrpSpPr>
          <p:cNvPr id="329" name="组合 22"/>
          <p:cNvGrpSpPr>
            <a:grpSpLocks/>
          </p:cNvGrpSpPr>
          <p:nvPr/>
        </p:nvGrpSpPr>
        <p:grpSpPr bwMode="auto">
          <a:xfrm>
            <a:off x="8240624" y="3736485"/>
            <a:ext cx="3398961" cy="839748"/>
            <a:chOff x="8251485" y="2060817"/>
            <a:chExt cx="2338080" cy="841274"/>
          </a:xfrm>
        </p:grpSpPr>
        <p:sp>
          <p:nvSpPr>
            <p:cNvPr id="330" name="TextBox 13@|17FFC:16777215|FBC:16777215|LFC:16777215|LBC:16777215"/>
            <p:cNvSpPr txBox="1"/>
            <p:nvPr/>
          </p:nvSpPr>
          <p:spPr>
            <a:xfrm>
              <a:off x="8251485" y="2060817"/>
              <a:ext cx="1952369" cy="24650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绘画版块</a:t>
              </a:r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31" name="TextBox 13@|17FFC:16777215|FBC:16777215|LFC:16777215|LBC:16777215"/>
            <p:cNvSpPr txBox="1"/>
            <p:nvPr/>
          </p:nvSpPr>
          <p:spPr>
            <a:xfrm>
              <a:off x="8256246" y="2347086"/>
              <a:ext cx="2333319" cy="555005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将疫情的知识拆分成便于理解的画面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32" name="组合 25"/>
          <p:cNvGrpSpPr>
            <a:grpSpLocks/>
          </p:cNvGrpSpPr>
          <p:nvPr/>
        </p:nvGrpSpPr>
        <p:grpSpPr bwMode="auto">
          <a:xfrm>
            <a:off x="8254720" y="5128105"/>
            <a:ext cx="2338084" cy="1393746"/>
            <a:chOff x="8251485" y="2060817"/>
            <a:chExt cx="2338080" cy="1392897"/>
          </a:xfrm>
        </p:grpSpPr>
        <p:sp>
          <p:nvSpPr>
            <p:cNvPr id="333" name="TextBox 13@|17FFC:16777215|FBC:16777215|LFC:16777215|LBC:16777215"/>
            <p:cNvSpPr txBox="1"/>
            <p:nvPr/>
          </p:nvSpPr>
          <p:spPr>
            <a:xfrm>
              <a:off x="8251485" y="2060817"/>
              <a:ext cx="1952368" cy="245912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需求</a:t>
              </a:r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34" name="TextBox 13@|17FFC:16777215|FBC:16777215|LFC:16777215|LBC:16777215"/>
            <p:cNvSpPr txBox="1"/>
            <p:nvPr/>
          </p:nvSpPr>
          <p:spPr>
            <a:xfrm>
              <a:off x="8256247" y="2346393"/>
              <a:ext cx="2333318" cy="1107321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数据分析，网页设计，海报美编，新媒体运营经验者，素材相关支持等等。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35" name="组合 28"/>
          <p:cNvGrpSpPr>
            <a:grpSpLocks/>
          </p:cNvGrpSpPr>
          <p:nvPr/>
        </p:nvGrpSpPr>
        <p:grpSpPr bwMode="auto">
          <a:xfrm>
            <a:off x="1582596" y="1973718"/>
            <a:ext cx="2338084" cy="1393745"/>
            <a:chOff x="8251485" y="2060817"/>
            <a:chExt cx="2338080" cy="1392894"/>
          </a:xfrm>
        </p:grpSpPr>
        <p:sp>
          <p:nvSpPr>
            <p:cNvPr id="336" name="TextBox 13@|17FFC:16777215|FBC:16777215|LFC:16777215|LBC:16777215"/>
            <p:cNvSpPr txBox="1"/>
            <p:nvPr/>
          </p:nvSpPr>
          <p:spPr>
            <a:xfrm>
              <a:off x="8251485" y="2060817"/>
              <a:ext cx="1952368" cy="245913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对象</a:t>
              </a:r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37" name="TextBox 13@|17FFC:16777215|FBC:16777215|LFC:16777215|LBC:16777215"/>
            <p:cNvSpPr txBox="1"/>
            <p:nvPr/>
          </p:nvSpPr>
          <p:spPr>
            <a:xfrm>
              <a:off x="8256247" y="2346392"/>
              <a:ext cx="2333318" cy="110731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r>
                <a:rPr lang="zh-CN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视频群体主要聚焦海外华人，留学生和外国人，以中西方对比的形式进行。</a:t>
              </a:r>
            </a:p>
          </p:txBody>
        </p:sp>
      </p:grpSp>
      <p:grpSp>
        <p:nvGrpSpPr>
          <p:cNvPr id="338" name="组合 31"/>
          <p:cNvGrpSpPr>
            <a:grpSpLocks/>
          </p:cNvGrpSpPr>
          <p:nvPr/>
        </p:nvGrpSpPr>
        <p:grpSpPr bwMode="auto">
          <a:xfrm>
            <a:off x="1271464" y="3636960"/>
            <a:ext cx="2338084" cy="839749"/>
            <a:chOff x="8251485" y="2060817"/>
            <a:chExt cx="2338080" cy="841273"/>
          </a:xfrm>
        </p:grpSpPr>
        <p:sp>
          <p:nvSpPr>
            <p:cNvPr id="339" name="TextBox 13@|17FFC:16777215|FBC:16777215|LFC:16777215|LBC:16777215"/>
            <p:cNvSpPr txBox="1"/>
            <p:nvPr/>
          </p:nvSpPr>
          <p:spPr>
            <a:xfrm>
              <a:off x="8251485" y="2060817"/>
              <a:ext cx="1952368" cy="24650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形式</a:t>
              </a:r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40" name="TextBox 13@|17FFC:16777215|FBC:16777215|LFC:16777215|LBC:16777215"/>
            <p:cNvSpPr txBox="1"/>
            <p:nvPr/>
          </p:nvSpPr>
          <p:spPr>
            <a:xfrm>
              <a:off x="8256247" y="2347086"/>
              <a:ext cx="2333318" cy="555004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zh-CN" dirty="0"/>
                <a:t>支持英文版页面，便于推广世界各地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41" name="组合 34"/>
          <p:cNvGrpSpPr>
            <a:grpSpLocks/>
          </p:cNvGrpSpPr>
          <p:nvPr/>
        </p:nvGrpSpPr>
        <p:grpSpPr bwMode="auto">
          <a:xfrm>
            <a:off x="1814318" y="4846637"/>
            <a:ext cx="2338084" cy="1393746"/>
            <a:chOff x="8251485" y="2060817"/>
            <a:chExt cx="2338080" cy="1392896"/>
          </a:xfrm>
        </p:grpSpPr>
        <p:sp>
          <p:nvSpPr>
            <p:cNvPr id="342" name="TextBox 13@|17FFC:16777215|FBC:16777215|LFC:16777215|LBC:16777215"/>
            <p:cNvSpPr txBox="1"/>
            <p:nvPr/>
          </p:nvSpPr>
          <p:spPr>
            <a:xfrm>
              <a:off x="8251485" y="2060817"/>
              <a:ext cx="1952368" cy="245912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+mn-ea"/>
                  <a:sym typeface="思源黑体旧字形 ExtraLight" panose="020B0200000000000000" pitchFamily="34" charset="-128"/>
                </a:rPr>
                <a:t>团队特色</a:t>
              </a:r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43" name="TextBox 13@|17FFC:16777215|FBC:16777215|LFC:16777215|LBC:16777215"/>
            <p:cNvSpPr txBox="1"/>
            <p:nvPr/>
          </p:nvSpPr>
          <p:spPr>
            <a:xfrm>
              <a:off x="8256247" y="2346393"/>
              <a:ext cx="2333318" cy="1107320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r>
                <a:rPr lang="zh-CN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天马行空的想象和包容开放的思想，视频剪辑、文字翻译、摄影素材、广告设计，板绘。</a:t>
              </a:r>
            </a:p>
          </p:txBody>
        </p:sp>
      </p:grpSp>
      <p:sp>
        <p:nvSpPr>
          <p:cNvPr id="42" name="文本框 9">
            <a:extLst>
              <a:ext uri="{FF2B5EF4-FFF2-40B4-BE49-F238E27FC236}">
                <a16:creationId xmlns:a16="http://schemas.microsoft.com/office/drawing/2014/main" xmlns="" id="{E6AEF570-90C9-4203-B5AC-A741825A7CA1}"/>
              </a:ext>
            </a:extLst>
          </p:cNvPr>
          <p:cNvSpPr txBox="1"/>
          <p:nvPr/>
        </p:nvSpPr>
        <p:spPr>
          <a:xfrm>
            <a:off x="971171" y="180438"/>
            <a:ext cx="6982523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板块说明</a:t>
            </a:r>
            <a:endParaRPr lang="zh-CN" altLang="en-US" sz="2800" b="1" dirty="0">
              <a:solidFill>
                <a:schemeClr val="accent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43" name="圆角矩形 6">
            <a:extLst>
              <a:ext uri="{FF2B5EF4-FFF2-40B4-BE49-F238E27FC236}">
                <a16:creationId xmlns:a16="http://schemas.microsoft.com/office/drawing/2014/main" xmlns="" id="{EA5C5359-04B0-4BE4-A32D-E92415F41E5B}"/>
              </a:ext>
            </a:extLst>
          </p:cNvPr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44" name="圆角矩形 10">
            <a:extLst>
              <a:ext uri="{FF2B5EF4-FFF2-40B4-BE49-F238E27FC236}">
                <a16:creationId xmlns:a16="http://schemas.microsoft.com/office/drawing/2014/main" xmlns="" id="{3D858A7A-E0DC-444E-9C71-F66825754744}"/>
              </a:ext>
            </a:extLst>
          </p:cNvPr>
          <p:cNvSpPr/>
          <p:nvPr/>
        </p:nvSpPr>
        <p:spPr>
          <a:xfrm rot="2775356">
            <a:off x="405927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D488801-DE7D-40C9-A6EE-2DDDCA3BD92C}"/>
              </a:ext>
            </a:extLst>
          </p:cNvPr>
          <p:cNvSpPr txBox="1"/>
          <p:nvPr/>
        </p:nvSpPr>
        <p:spPr>
          <a:xfrm>
            <a:off x="8008691" y="1818874"/>
            <a:ext cx="3862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视频版块 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海外华人可以实名制投稿在此网页，内容可以包括国外的感受与遭遇，以文章或者视频，海报，摄影作品形式。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  <a:p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采访国外华人及外国人的经历，突出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疫情现状认识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差异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误区。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162922"/>
      </p:ext>
    </p:extLst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1" r="16873" b="6371"/>
          <a:stretch>
            <a:fillRect/>
          </a:stretch>
        </p:blipFill>
        <p:spPr>
          <a:xfrm>
            <a:off x="-96185" y="-1"/>
            <a:ext cx="12324524" cy="6858001"/>
          </a:xfrm>
          <a:prstGeom prst="rect">
            <a:avLst/>
          </a:prstGeom>
        </p:spPr>
      </p:pic>
      <p:sp>
        <p:nvSpPr>
          <p:cNvPr id="13" name="原创设计师QQ598969553      _3"/>
          <p:cNvSpPr/>
          <p:nvPr/>
        </p:nvSpPr>
        <p:spPr>
          <a:xfrm>
            <a:off x="4533043" y="2662432"/>
            <a:ext cx="7532914" cy="1501635"/>
          </a:xfrm>
          <a:prstGeom prst="roundRect">
            <a:avLst>
              <a:gd name="adj" fmla="val 50000"/>
            </a:avLst>
          </a:prstGeom>
          <a:solidFill>
            <a:srgbClr val="95B3AC"/>
          </a:solidFill>
          <a:ln w="12700">
            <a:noFill/>
          </a:ln>
          <a:effectLst>
            <a:innerShdw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1402" tIns="90701" rIns="181402" bIns="90701" rtlCol="0" anchor="ctr"/>
          <a:lstStyle/>
          <a:p>
            <a:pPr algn="ctr"/>
            <a:endParaRPr lang="zh-CN" altLang="en-US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7" name="梯形 6"/>
          <p:cNvSpPr/>
          <p:nvPr/>
        </p:nvSpPr>
        <p:spPr>
          <a:xfrm>
            <a:off x="5119020" y="2390322"/>
            <a:ext cx="1559436" cy="287861"/>
          </a:xfrm>
          <a:prstGeom prst="trapezoid">
            <a:avLst>
              <a:gd name="adj" fmla="val 40432"/>
            </a:avLst>
          </a:prstGeom>
          <a:solidFill>
            <a:srgbClr val="CAC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5237464" y="2390323"/>
            <a:ext cx="1324554" cy="1347517"/>
          </a:xfrm>
          <a:custGeom>
            <a:avLst/>
            <a:gdLst>
              <a:gd name="T0" fmla="*/ 0 w 993531"/>
              <a:gd name="T1" fmla="*/ 0 h 1011115"/>
              <a:gd name="T2" fmla="*/ 993775 w 993531"/>
              <a:gd name="T3" fmla="*/ 0 h 1011115"/>
              <a:gd name="T4" fmla="*/ 496888 w 993531"/>
              <a:gd name="T5" fmla="*/ 1011237 h 1011115"/>
              <a:gd name="T6" fmla="*/ 0 60000 65536"/>
              <a:gd name="T7" fmla="*/ 0 60000 65536"/>
              <a:gd name="T8" fmla="*/ 0 60000 65536"/>
              <a:gd name="T9" fmla="*/ 0 w 993531"/>
              <a:gd name="T10" fmla="*/ 0 h 1011115"/>
              <a:gd name="T11" fmla="*/ 993531 w 993531"/>
              <a:gd name="T12" fmla="*/ 1011115 h 10111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3531" h="1011115">
                <a:moveTo>
                  <a:pt x="0" y="0"/>
                </a:moveTo>
                <a:lnTo>
                  <a:pt x="993531" y="0"/>
                </a:lnTo>
                <a:lnTo>
                  <a:pt x="496766" y="1011115"/>
                </a:lnTo>
                <a:lnTo>
                  <a:pt x="0" y="0"/>
                </a:lnTo>
                <a:close/>
              </a:path>
            </a:pathLst>
          </a:custGeom>
          <a:solidFill>
            <a:srgbClr val="CAC521"/>
          </a:solidFill>
          <a:ln w="12700" algn="ctr">
            <a:noFill/>
            <a:miter lim="800000"/>
          </a:ln>
        </p:spPr>
        <p:txBody>
          <a:bodyPr tIns="0" bIns="479826" anchor="ctr"/>
          <a:lstStyle/>
          <a:p>
            <a:pPr algn="ctr">
              <a:spcBef>
                <a:spcPts val="3200"/>
              </a:spcBef>
              <a:buClr>
                <a:schemeClr val="accent1"/>
              </a:buClr>
              <a:buSzPct val="60000"/>
            </a:pPr>
            <a:r>
              <a:rPr lang="en-US" altLang="zh-CN" sz="4265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 Unicode MS" panose="020B0604020202020204" pitchFamily="34" charset="-122"/>
                <a:sym typeface="思源黑体旧字形 ExtraLight" panose="020B0200000000000000" pitchFamily="34" charset="-128"/>
              </a:rPr>
              <a:t>02</a:t>
            </a:r>
            <a:endParaRPr lang="zh-CN" altLang="en-US" sz="4265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Arial Unicode MS" panose="020B0604020202020204" pitchFamily="34" charset="-122"/>
              <a:sym typeface="思源黑体旧字形 ExtraLight" panose="020B02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36067" y="3090391"/>
            <a:ext cx="5212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  <a:sym typeface="思源黑体旧字形 ExtraLight" panose="020B0200000000000000" pitchFamily="34" charset="-128"/>
              </a:rPr>
              <a:t>疫情命运共同体网页展示</a:t>
            </a:r>
          </a:p>
        </p:txBody>
      </p:sp>
      <p:pic>
        <p:nvPicPr>
          <p:cNvPr id="16" name="图片 15" descr="C:\Users\unico\Desktop\600534184442579398.jpg600534184442579398"/>
          <p:cNvPicPr>
            <a:picLocks noChangeAspect="1"/>
          </p:cNvPicPr>
          <p:nvPr/>
        </p:nvPicPr>
        <p:blipFill rotWithShape="1">
          <a:blip r:embed="rId4"/>
          <a:srcRect l="57605" t="32694" r="28120" b="40458"/>
          <a:stretch>
            <a:fillRect/>
          </a:stretch>
        </p:blipFill>
        <p:spPr>
          <a:xfrm>
            <a:off x="983615" y="1431925"/>
            <a:ext cx="2794000" cy="3938270"/>
          </a:xfrm>
          <a:prstGeom prst="rect">
            <a:avLst/>
          </a:prstGeom>
          <a:ln>
            <a:solidFill>
              <a:srgbClr val="95B3AC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1" t="1" b="75032"/>
          <a:stretch>
            <a:fillRect/>
          </a:stretch>
        </p:blipFill>
        <p:spPr>
          <a:xfrm>
            <a:off x="10351443" y="0"/>
            <a:ext cx="1876896" cy="135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10030"/>
      </p:ext>
    </p:extLst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9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0053418444257939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4180" y="344805"/>
            <a:ext cx="8576310" cy="6429375"/>
          </a:xfrm>
          <a:prstGeom prst="rect">
            <a:avLst/>
          </a:prstGeom>
        </p:spPr>
      </p:pic>
      <p:sp>
        <p:nvSpPr>
          <p:cNvPr id="37" name="文本框 9"/>
          <p:cNvSpPr txBox="1"/>
          <p:nvPr/>
        </p:nvSpPr>
        <p:spPr>
          <a:xfrm>
            <a:off x="971171" y="180438"/>
            <a:ext cx="6982523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网页构建设计图</a:t>
            </a:r>
            <a:endParaRPr lang="zh-CN" altLang="en-US" sz="2800" b="1" dirty="0">
              <a:solidFill>
                <a:schemeClr val="accent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8" name="圆角矩形 6"/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9" name="圆角矩形 10"/>
          <p:cNvSpPr/>
          <p:nvPr/>
        </p:nvSpPr>
        <p:spPr>
          <a:xfrm rot="2775356">
            <a:off x="405927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5386521"/>
      </p:ext>
    </p:extLst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7244544" y="2073421"/>
            <a:ext cx="486666" cy="400105"/>
          </a:xfrm>
          <a:prstGeom prst="rect">
            <a:avLst/>
          </a:prstGeom>
          <a:noFill/>
          <a:effectLst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02</a:t>
            </a:r>
            <a:endParaRPr lang="zh-CN" altLang="en-US" dirty="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44544" y="5129731"/>
            <a:ext cx="486666" cy="400105"/>
          </a:xfrm>
          <a:prstGeom prst="rect">
            <a:avLst/>
          </a:prstGeom>
          <a:noFill/>
          <a:effectLst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03</a:t>
            </a:r>
            <a:endParaRPr lang="zh-CN" altLang="en-US" dirty="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83788" y="5129731"/>
            <a:ext cx="486666" cy="400105"/>
          </a:xfrm>
          <a:prstGeom prst="rect">
            <a:avLst/>
          </a:prstGeom>
          <a:noFill/>
          <a:effectLst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04</a:t>
            </a:r>
            <a:endParaRPr lang="zh-CN" altLang="en-US" dirty="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1344" y="4509914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文本标题三</a:t>
            </a:r>
          </a:p>
        </p:txBody>
      </p:sp>
      <p:sp>
        <p:nvSpPr>
          <p:cNvPr id="25" name="文本框 9">
            <a:extLst>
              <a:ext uri="{FF2B5EF4-FFF2-40B4-BE49-F238E27FC236}">
                <a16:creationId xmlns:a16="http://schemas.microsoft.com/office/drawing/2014/main" xmlns="" id="{F181F14D-ED9B-46C8-AE12-1D16DC4FE5D8}"/>
              </a:ext>
            </a:extLst>
          </p:cNvPr>
          <p:cNvSpPr txBox="1"/>
          <p:nvPr/>
        </p:nvSpPr>
        <p:spPr>
          <a:xfrm>
            <a:off x="971171" y="180438"/>
            <a:ext cx="6982523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平台功能架构</a:t>
            </a:r>
            <a:endParaRPr lang="zh-CN" altLang="en-US" sz="2800" b="1" dirty="0">
              <a:solidFill>
                <a:schemeClr val="accent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6" name="圆角矩形 6">
            <a:extLst>
              <a:ext uri="{FF2B5EF4-FFF2-40B4-BE49-F238E27FC236}">
                <a16:creationId xmlns:a16="http://schemas.microsoft.com/office/drawing/2014/main" xmlns="" id="{19DB5194-9B11-4736-B444-1074A6F2C46A}"/>
              </a:ext>
            </a:extLst>
          </p:cNvPr>
          <p:cNvSpPr/>
          <p:nvPr/>
        </p:nvSpPr>
        <p:spPr>
          <a:xfrm rot="2775356">
            <a:off x="208442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7" name="圆角矩形 10">
            <a:extLst>
              <a:ext uri="{FF2B5EF4-FFF2-40B4-BE49-F238E27FC236}">
                <a16:creationId xmlns:a16="http://schemas.microsoft.com/office/drawing/2014/main" xmlns="" id="{A75A5C1B-FD7E-480D-8BF7-DD9158083D1C}"/>
              </a:ext>
            </a:extLst>
          </p:cNvPr>
          <p:cNvSpPr/>
          <p:nvPr/>
        </p:nvSpPr>
        <p:spPr>
          <a:xfrm rot="2775356">
            <a:off x="405927" y="205825"/>
            <a:ext cx="432048" cy="433317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-102897"/>
            <a:ext cx="10878955" cy="7308000"/>
          </a:xfrm>
          <a:prstGeom prst="rect">
            <a:avLst/>
          </a:prstGeom>
        </p:spPr>
      </p:pic>
    </p:spTree>
  </p:cSld>
  <p:clrMapOvr>
    <a:masterClrMapping/>
  </p:clrMapOvr>
  <p:transition spd="slow" advClick="0" advTm="2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9" grpId="0"/>
      <p:bldP spid="61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47350732"/>
  <p:tag name="KSO_WM_UNIT_PLACING_PICTURE_USER_VIEWPORT" val="{&quot;height&quot;:11874,&quot;width&quot;:1584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31211603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31211603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​​">
  <a:themeElements>
    <a:clrScheme name="自定义 115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5B3AC"/>
      </a:accent1>
      <a:accent2>
        <a:srgbClr val="CAC521"/>
      </a:accent2>
      <a:accent3>
        <a:srgbClr val="95B3AC"/>
      </a:accent3>
      <a:accent4>
        <a:srgbClr val="CAC521"/>
      </a:accent4>
      <a:accent5>
        <a:srgbClr val="95B3AC"/>
      </a:accent5>
      <a:accent6>
        <a:srgbClr val="CAC521"/>
      </a:accent6>
      <a:hlink>
        <a:srgbClr val="95B3AC"/>
      </a:hlink>
      <a:folHlink>
        <a:srgbClr val="CAC52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1026</Words>
  <Application>Microsoft Office PowerPoint</Application>
  <PresentationFormat>宽屏</PresentationFormat>
  <Paragraphs>151</Paragraphs>
  <Slides>19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 Unicode MS</vt:lpstr>
      <vt:lpstr>맑은 고딕</vt:lpstr>
      <vt:lpstr>等线</vt:lpstr>
      <vt:lpstr>等线 Light</vt:lpstr>
      <vt:lpstr>仿宋</vt:lpstr>
      <vt:lpstr>思源黑体旧字形 ExtraLight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韩 伽伊</cp:lastModifiedBy>
  <cp:revision>114</cp:revision>
  <dcterms:created xsi:type="dcterms:W3CDTF">2018-08-29T04:42:53Z</dcterms:created>
  <dcterms:modified xsi:type="dcterms:W3CDTF">2020-03-07T11:23:38Z</dcterms:modified>
</cp:coreProperties>
</file>